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279" r:id="rId5"/>
    <p:sldId id="278" r:id="rId6"/>
    <p:sldId id="257" r:id="rId7"/>
    <p:sldId id="280" r:id="rId8"/>
    <p:sldId id="263" r:id="rId9"/>
    <p:sldId id="259" r:id="rId10"/>
    <p:sldId id="258" r:id="rId11"/>
    <p:sldId id="281" r:id="rId12"/>
    <p:sldId id="282" r:id="rId13"/>
    <p:sldId id="289" r:id="rId14"/>
    <p:sldId id="283" r:id="rId15"/>
    <p:sldId id="284" r:id="rId16"/>
    <p:sldId id="285" r:id="rId17"/>
    <p:sldId id="286" r:id="rId18"/>
    <p:sldId id="287" r:id="rId19"/>
    <p:sldId id="288" r:id="rId20"/>
    <p:sldId id="298" r:id="rId21"/>
    <p:sldId id="290" r:id="rId22"/>
    <p:sldId id="291" r:id="rId23"/>
    <p:sldId id="292" r:id="rId24"/>
    <p:sldId id="293" r:id="rId25"/>
    <p:sldId id="294" r:id="rId26"/>
    <p:sldId id="295" r:id="rId27"/>
    <p:sldId id="296" r:id="rId28"/>
    <p:sldId id="297" r:id="rId29"/>
  </p:sldIdLst>
  <p:sldSz cx="12192000" cy="6858000"/>
  <p:notesSz cx="6858000" cy="9144000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42E3A13E-B527-41D4-B4DC-955290C9CD75}">
          <p14:sldIdLst>
            <p14:sldId id="279"/>
            <p14:sldId id="278"/>
            <p14:sldId id="257"/>
            <p14:sldId id="280"/>
            <p14:sldId id="263"/>
            <p14:sldId id="259"/>
            <p14:sldId id="258"/>
            <p14:sldId id="281"/>
            <p14:sldId id="282"/>
            <p14:sldId id="289"/>
            <p14:sldId id="283"/>
            <p14:sldId id="284"/>
            <p14:sldId id="285"/>
            <p14:sldId id="286"/>
            <p14:sldId id="287"/>
            <p14:sldId id="288"/>
          </p14:sldIdLst>
        </p14:section>
        <p14:section name="Sekcja bez tytułu" id="{D29B1BB0-9544-47C3-B3F5-5D794C9CB27B}">
          <p14:sldIdLst>
            <p14:sldId id="298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5220" autoAdjust="0"/>
  </p:normalViewPr>
  <p:slideViewPr>
    <p:cSldViewPr snapToGrid="0">
      <p:cViewPr varScale="1">
        <p:scale>
          <a:sx n="105" d="100"/>
          <a:sy n="105" d="100"/>
        </p:scale>
        <p:origin x="750" y="114"/>
      </p:cViewPr>
      <p:guideLst/>
    </p:cSldViewPr>
  </p:slideViewPr>
  <p:outlineViewPr>
    <p:cViewPr>
      <p:scale>
        <a:sx n="33" d="100"/>
        <a:sy n="33" d="100"/>
      </p:scale>
      <p:origin x="0" y="-21869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84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A24E01-5535-46B9-A9A1-A9A07E639A88}" type="doc">
      <dgm:prSet loTypeId="urn:microsoft.com/office/officeart/2017/3/layout/DropPinTimeline" loCatId="timeline" qsTypeId="urn:microsoft.com/office/officeart/2005/8/quickstyle/simple5" qsCatId="simple" csTypeId="urn:microsoft.com/office/officeart/2005/8/colors/colorful1" csCatId="colorful" phldr="1"/>
      <dgm:spPr/>
      <dgm:t>
        <a:bodyPr rtlCol="0"/>
        <a:lstStyle/>
        <a:p>
          <a:pPr rtl="0"/>
          <a:endParaRPr lang="en-US"/>
        </a:p>
      </dgm:t>
    </dgm:pt>
    <dgm:pt modelId="{DF1ABFB3-B399-406F-91BD-DCDF9A38526B}">
      <dgm:prSet phldrT="[Text]" phldr="0"/>
      <dgm:spPr/>
      <dgm:t>
        <a:bodyPr rtlCol="0"/>
        <a:lstStyle/>
        <a:p>
          <a:r>
            <a:rPr lang="pl-PL" b="0" noProof="0" dirty="0">
              <a:latin typeface="Times New Roman" panose="02020603050405020304" pitchFamily="18" charset="0"/>
            </a:rPr>
            <a:t>14.12.2024 r. nastąpiło uroczyste oddanie kuchni do użytku, zorganizowaliśmy Dzień otwarty zapraszając wszystkich mieszkańców</a:t>
          </a:r>
          <a:endParaRPr lang="pl-PL" b="1" noProof="0" dirty="0">
            <a:latin typeface="Times New Roman" panose="02020603050405020304" pitchFamily="18" charset="0"/>
          </a:endParaRPr>
        </a:p>
      </dgm:t>
    </dgm:pt>
    <dgm:pt modelId="{78CB0E27-958C-4066-A189-8B36505E8204}" type="parTrans" cxnId="{15319551-A9EA-462E-845B-E5251E84291F}">
      <dgm:prSet/>
      <dgm:spPr/>
      <dgm:t>
        <a:bodyPr rtlCol="0"/>
        <a:lstStyle/>
        <a:p>
          <a:pPr rtl="0">
            <a:lnSpc>
              <a:spcPct val="100000"/>
            </a:lnSpc>
          </a:pPr>
          <a:endParaRPr lang="pl-PL" noProof="0" dirty="0"/>
        </a:p>
      </dgm:t>
    </dgm:pt>
    <dgm:pt modelId="{70E4A1D3-514E-4327-991D-5CC9C6B41885}" type="sibTrans" cxnId="{15319551-A9EA-462E-845B-E5251E84291F}">
      <dgm:prSet/>
      <dgm:spPr/>
      <dgm:t>
        <a:bodyPr rtlCol="0"/>
        <a:lstStyle/>
        <a:p>
          <a:pPr rtl="0">
            <a:lnSpc>
              <a:spcPct val="100000"/>
            </a:lnSpc>
          </a:pPr>
          <a:endParaRPr lang="pl-PL" noProof="0" dirty="0"/>
        </a:p>
      </dgm:t>
    </dgm:pt>
    <dgm:pt modelId="{58FF46FB-368D-4E9C-A650-0513B8879DA8}">
      <dgm:prSet custT="1"/>
      <dgm:spPr/>
      <dgm:t>
        <a:bodyPr rtlCol="0"/>
        <a:lstStyle/>
        <a:p>
          <a:pPr>
            <a:defRPr b="1"/>
          </a:pPr>
          <a:r>
            <a:rPr lang="pl-PL" sz="1400" b="0" noProof="0" dirty="0">
              <a:latin typeface="Avenir Next LT Pro" panose="020B0504020202020204" pitchFamily="34" charset="77"/>
            </a:rPr>
            <a:t>WRZ 2023</a:t>
          </a:r>
        </a:p>
      </dgm:t>
    </dgm:pt>
    <dgm:pt modelId="{11DFA284-5E99-474D-BF05-364A45269DC7}" type="parTrans" cxnId="{C5645B39-CB65-4A0A-B369-E455C3B827C3}">
      <dgm:prSet/>
      <dgm:spPr/>
      <dgm:t>
        <a:bodyPr rtlCol="0"/>
        <a:lstStyle/>
        <a:p>
          <a:pPr rtl="0">
            <a:lnSpc>
              <a:spcPct val="100000"/>
            </a:lnSpc>
          </a:pPr>
          <a:endParaRPr lang="pl-PL" noProof="0" dirty="0"/>
        </a:p>
      </dgm:t>
    </dgm:pt>
    <dgm:pt modelId="{CFA40740-0682-470C-AD5A-CFF53CD12BD2}" type="sibTrans" cxnId="{C5645B39-CB65-4A0A-B369-E455C3B827C3}">
      <dgm:prSet/>
      <dgm:spPr/>
      <dgm:t>
        <a:bodyPr rtlCol="0"/>
        <a:lstStyle/>
        <a:p>
          <a:pPr rtl="0">
            <a:lnSpc>
              <a:spcPct val="100000"/>
            </a:lnSpc>
          </a:pPr>
          <a:endParaRPr lang="pl-PL" noProof="0" dirty="0"/>
        </a:p>
      </dgm:t>
    </dgm:pt>
    <dgm:pt modelId="{9A875394-CA1E-4432-AEEB-9054FCFF5E0E}">
      <dgm:prSet phldr="0"/>
      <dgm:spPr/>
      <dgm:t>
        <a:bodyPr rtlCol="0"/>
        <a:lstStyle/>
        <a:p>
          <a:r>
            <a:rPr lang="pl-PL" b="0" noProof="0" dirty="0">
              <a:latin typeface="Times New Roman" panose="02020603050405020304" pitchFamily="18" charset="0"/>
            </a:rPr>
            <a:t>Uchwałą na Zebraniu wiejskim 20.09.2023r., przegłosowaliśmy 27 tys. PLN na Remont Kuchni</a:t>
          </a:r>
          <a:br>
            <a:rPr lang="pl-PL" b="0" noProof="0" dirty="0">
              <a:latin typeface="Times New Roman" panose="02020603050405020304" pitchFamily="18" charset="0"/>
            </a:rPr>
          </a:br>
          <a:r>
            <a:rPr lang="pl-PL" b="0" noProof="0" dirty="0">
              <a:latin typeface="Times New Roman" panose="02020603050405020304" pitchFamily="18" charset="0"/>
            </a:rPr>
            <a:t> w Remizie w ramach funduszy sołeckich roku 2024</a:t>
          </a:r>
        </a:p>
      </dgm:t>
    </dgm:pt>
    <dgm:pt modelId="{FCC92BDD-6EA3-421D-9DA8-7D3A12D003B6}" type="parTrans" cxnId="{B659504B-18E4-4D89-A17C-34ABB280AE52}">
      <dgm:prSet/>
      <dgm:spPr/>
      <dgm:t>
        <a:bodyPr rtlCol="0"/>
        <a:lstStyle/>
        <a:p>
          <a:pPr rtl="0">
            <a:lnSpc>
              <a:spcPct val="100000"/>
            </a:lnSpc>
          </a:pPr>
          <a:endParaRPr lang="pl-PL" noProof="0" dirty="0"/>
        </a:p>
      </dgm:t>
    </dgm:pt>
    <dgm:pt modelId="{0314452B-82A0-42F4-9551-DF00CFFC3580}" type="sibTrans" cxnId="{B659504B-18E4-4D89-A17C-34ABB280AE52}">
      <dgm:prSet/>
      <dgm:spPr/>
      <dgm:t>
        <a:bodyPr rtlCol="0"/>
        <a:lstStyle/>
        <a:p>
          <a:pPr rtl="0">
            <a:lnSpc>
              <a:spcPct val="100000"/>
            </a:lnSpc>
          </a:pPr>
          <a:endParaRPr lang="pl-PL" noProof="0" dirty="0"/>
        </a:p>
      </dgm:t>
    </dgm:pt>
    <dgm:pt modelId="{D05E1923-5021-40F7-B4EF-E582E23A699D}">
      <dgm:prSet custT="1"/>
      <dgm:spPr/>
      <dgm:t>
        <a:bodyPr rtlCol="0"/>
        <a:lstStyle/>
        <a:p>
          <a:pPr>
            <a:defRPr b="1"/>
          </a:pPr>
          <a:r>
            <a:rPr lang="pl-PL" sz="1400" b="0" noProof="0" dirty="0">
              <a:latin typeface="Avenir Next LT Pro" panose="020B0504020202020204" pitchFamily="34" charset="77"/>
            </a:rPr>
            <a:t>MAJ/CZER 2024</a:t>
          </a:r>
        </a:p>
      </dgm:t>
    </dgm:pt>
    <dgm:pt modelId="{FD6C5CD2-9CED-4BE6-89CD-A5A5CCE63B3E}" type="parTrans" cxnId="{72C4D6D9-419A-42C1-A76D-84599F65BB08}">
      <dgm:prSet/>
      <dgm:spPr/>
      <dgm:t>
        <a:bodyPr rtlCol="0"/>
        <a:lstStyle/>
        <a:p>
          <a:pPr rtl="0">
            <a:lnSpc>
              <a:spcPct val="100000"/>
            </a:lnSpc>
          </a:pPr>
          <a:endParaRPr lang="pl-PL" noProof="0" dirty="0"/>
        </a:p>
      </dgm:t>
    </dgm:pt>
    <dgm:pt modelId="{F020958C-EF86-4274-85F9-318F2792F7B6}" type="sibTrans" cxnId="{72C4D6D9-419A-42C1-A76D-84599F65BB08}">
      <dgm:prSet/>
      <dgm:spPr/>
      <dgm:t>
        <a:bodyPr rtlCol="0"/>
        <a:lstStyle/>
        <a:p>
          <a:pPr rtl="0">
            <a:lnSpc>
              <a:spcPct val="100000"/>
            </a:lnSpc>
          </a:pPr>
          <a:endParaRPr lang="pl-PL" noProof="0" dirty="0"/>
        </a:p>
      </dgm:t>
    </dgm:pt>
    <dgm:pt modelId="{579089A8-5362-4BA4-9163-D19228C1808F}">
      <dgm:prSet phldr="0"/>
      <dgm:spPr/>
      <dgm:t>
        <a:bodyPr rtlCol="0"/>
        <a:lstStyle/>
        <a:p>
          <a:r>
            <a:rPr lang="pl-PL" b="0" noProof="0" dirty="0">
              <a:latin typeface="Times New Roman" panose="02020603050405020304" pitchFamily="18" charset="0"/>
            </a:rPr>
            <a:t>Pozyskaliśmy z Budżetu Gminy dodatkowe środki  w wysokości 110 tys. PLN</a:t>
          </a:r>
        </a:p>
      </dgm:t>
    </dgm:pt>
    <dgm:pt modelId="{FB2DEB6E-B29F-4E51-960A-23ECC62EBF38}" type="parTrans" cxnId="{4876CF51-F110-4E25-8FD4-08D25B4B0AB8}">
      <dgm:prSet/>
      <dgm:spPr/>
      <dgm:t>
        <a:bodyPr rtlCol="0"/>
        <a:lstStyle/>
        <a:p>
          <a:pPr rtl="0">
            <a:lnSpc>
              <a:spcPct val="100000"/>
            </a:lnSpc>
          </a:pPr>
          <a:endParaRPr lang="pl-PL" noProof="0" dirty="0"/>
        </a:p>
      </dgm:t>
    </dgm:pt>
    <dgm:pt modelId="{1C5328B1-AC18-4CF7-A034-BB0592F4A2A1}" type="sibTrans" cxnId="{4876CF51-F110-4E25-8FD4-08D25B4B0AB8}">
      <dgm:prSet/>
      <dgm:spPr/>
      <dgm:t>
        <a:bodyPr rtlCol="0"/>
        <a:lstStyle/>
        <a:p>
          <a:pPr rtl="0">
            <a:lnSpc>
              <a:spcPct val="100000"/>
            </a:lnSpc>
          </a:pPr>
          <a:endParaRPr lang="pl-PL" noProof="0" dirty="0"/>
        </a:p>
      </dgm:t>
    </dgm:pt>
    <dgm:pt modelId="{FA8F44BD-C8C7-462C-9756-1EC498E86842}">
      <dgm:prSet custT="1"/>
      <dgm:spPr/>
      <dgm:t>
        <a:bodyPr rtlCol="0"/>
        <a:lstStyle/>
        <a:p>
          <a:pPr>
            <a:defRPr b="1"/>
          </a:pPr>
          <a:r>
            <a:rPr lang="pl-PL" sz="1400" b="0" noProof="0" dirty="0">
              <a:latin typeface="Avenir Next LT Pro" panose="020B0504020202020204" pitchFamily="34" charset="77"/>
            </a:rPr>
            <a:t> PAZ 2024</a:t>
          </a:r>
        </a:p>
      </dgm:t>
    </dgm:pt>
    <dgm:pt modelId="{F47063EE-4B58-4EDE-A4F2-A4BD81B82F21}" type="parTrans" cxnId="{0D51BD2E-4619-469B-B233-EBAC3D4D0BA6}">
      <dgm:prSet/>
      <dgm:spPr/>
      <dgm:t>
        <a:bodyPr rtlCol="0"/>
        <a:lstStyle/>
        <a:p>
          <a:pPr rtl="0">
            <a:lnSpc>
              <a:spcPct val="100000"/>
            </a:lnSpc>
          </a:pPr>
          <a:endParaRPr lang="pl-PL" noProof="0" dirty="0"/>
        </a:p>
      </dgm:t>
    </dgm:pt>
    <dgm:pt modelId="{8C8A9736-03DA-4B1C-A590-10B4AD89452B}" type="sibTrans" cxnId="{0D51BD2E-4619-469B-B233-EBAC3D4D0BA6}">
      <dgm:prSet/>
      <dgm:spPr/>
      <dgm:t>
        <a:bodyPr rtlCol="0"/>
        <a:lstStyle/>
        <a:p>
          <a:pPr rtl="0">
            <a:lnSpc>
              <a:spcPct val="100000"/>
            </a:lnSpc>
          </a:pPr>
          <a:endParaRPr lang="pl-PL" noProof="0" dirty="0"/>
        </a:p>
      </dgm:t>
    </dgm:pt>
    <dgm:pt modelId="{EFEB4D61-3A9C-4140-977F-3C3F5C9EE9D1}">
      <dgm:prSet phldr="0"/>
      <dgm:spPr/>
      <dgm:t>
        <a:bodyPr rtlCol="0"/>
        <a:lstStyle/>
        <a:p>
          <a:r>
            <a:rPr lang="pl-PL" b="0" noProof="0" dirty="0">
              <a:latin typeface="Times New Roman" panose="02020603050405020304" pitchFamily="18" charset="0"/>
            </a:rPr>
            <a:t>Rozpoczęcie prac remontowych</a:t>
          </a:r>
        </a:p>
      </dgm:t>
    </dgm:pt>
    <dgm:pt modelId="{57D352E4-0431-4F68-B8F1-61BFA34799AA}" type="parTrans" cxnId="{1B32EF2C-9DB5-4504-A9DA-B4956CC00208}">
      <dgm:prSet/>
      <dgm:spPr/>
      <dgm:t>
        <a:bodyPr rtlCol="0"/>
        <a:lstStyle/>
        <a:p>
          <a:pPr rtl="0">
            <a:lnSpc>
              <a:spcPct val="100000"/>
            </a:lnSpc>
          </a:pPr>
          <a:endParaRPr lang="pl-PL" noProof="0" dirty="0"/>
        </a:p>
      </dgm:t>
    </dgm:pt>
    <dgm:pt modelId="{0ECC32B6-1E7C-4AA4-9DBF-D69B7C5E64A9}" type="sibTrans" cxnId="{1B32EF2C-9DB5-4504-A9DA-B4956CC00208}">
      <dgm:prSet/>
      <dgm:spPr/>
      <dgm:t>
        <a:bodyPr rtlCol="0"/>
        <a:lstStyle/>
        <a:p>
          <a:pPr rtl="0">
            <a:lnSpc>
              <a:spcPct val="100000"/>
            </a:lnSpc>
          </a:pPr>
          <a:endParaRPr lang="pl-PL" noProof="0" dirty="0"/>
        </a:p>
      </dgm:t>
    </dgm:pt>
    <dgm:pt modelId="{8BAB5E6F-A65E-41DB-A296-0818B0E49F7C}">
      <dgm:prSet custT="1"/>
      <dgm:spPr/>
      <dgm:t>
        <a:bodyPr rtlCol="0"/>
        <a:lstStyle/>
        <a:p>
          <a:pPr>
            <a:defRPr b="1"/>
          </a:pPr>
          <a:r>
            <a:rPr lang="pl-PL" sz="1400" b="0" noProof="0" dirty="0">
              <a:latin typeface="Avenir Next LT Pro" panose="020B0504020202020204" pitchFamily="34" charset="77"/>
            </a:rPr>
            <a:t>GRU 2024</a:t>
          </a:r>
        </a:p>
      </dgm:t>
    </dgm:pt>
    <dgm:pt modelId="{886842C6-3EFC-4BE7-B417-415595758830}" type="parTrans" cxnId="{66B49C6C-FAFD-47B4-BF22-05A295C23D4E}">
      <dgm:prSet/>
      <dgm:spPr/>
      <dgm:t>
        <a:bodyPr rtlCol="0"/>
        <a:lstStyle/>
        <a:p>
          <a:pPr rtl="0">
            <a:lnSpc>
              <a:spcPct val="100000"/>
            </a:lnSpc>
          </a:pPr>
          <a:endParaRPr lang="pl-PL" noProof="0" dirty="0"/>
        </a:p>
      </dgm:t>
    </dgm:pt>
    <dgm:pt modelId="{B407F4C3-8FC9-4E91-A0EC-6B33713CC9A5}" type="sibTrans" cxnId="{66B49C6C-FAFD-47B4-BF22-05A295C23D4E}">
      <dgm:prSet/>
      <dgm:spPr/>
      <dgm:t>
        <a:bodyPr rtlCol="0"/>
        <a:lstStyle/>
        <a:p>
          <a:pPr rtl="0">
            <a:lnSpc>
              <a:spcPct val="100000"/>
            </a:lnSpc>
          </a:pPr>
          <a:endParaRPr lang="pl-PL" noProof="0" dirty="0"/>
        </a:p>
      </dgm:t>
    </dgm:pt>
    <dgm:pt modelId="{332BC85C-1CF3-4F8F-ACB7-5B6D53744AE1}">
      <dgm:prSet phldr="0"/>
      <dgm:spPr/>
      <dgm:t>
        <a:bodyPr rtlCol="0"/>
        <a:lstStyle/>
        <a:p>
          <a:r>
            <a:rPr lang="pl-PL" b="0" noProof="0" dirty="0">
              <a:latin typeface="Times New Roman" panose="02020603050405020304" pitchFamily="18" charset="0"/>
            </a:rPr>
            <a:t>Dokładnie 01.12.2024 r. zakończenie prac remontowych</a:t>
          </a:r>
        </a:p>
      </dgm:t>
    </dgm:pt>
    <dgm:pt modelId="{99F218FD-90FE-450E-A368-B3E3677E74E8}" type="parTrans" cxnId="{2617C475-F537-46A6-ADE1-4EB764853601}">
      <dgm:prSet/>
      <dgm:spPr/>
      <dgm:t>
        <a:bodyPr rtlCol="0"/>
        <a:lstStyle/>
        <a:p>
          <a:pPr rtl="0">
            <a:lnSpc>
              <a:spcPct val="100000"/>
            </a:lnSpc>
          </a:pPr>
          <a:endParaRPr lang="pl-PL" noProof="0" dirty="0"/>
        </a:p>
      </dgm:t>
    </dgm:pt>
    <dgm:pt modelId="{8D1CC686-B05C-4470-A959-236CC9C8BB70}" type="sibTrans" cxnId="{2617C475-F537-46A6-ADE1-4EB764853601}">
      <dgm:prSet/>
      <dgm:spPr/>
      <dgm:t>
        <a:bodyPr rtlCol="0"/>
        <a:lstStyle/>
        <a:p>
          <a:pPr rtl="0">
            <a:lnSpc>
              <a:spcPct val="100000"/>
            </a:lnSpc>
          </a:pPr>
          <a:endParaRPr lang="pl-PL" noProof="0" dirty="0"/>
        </a:p>
      </dgm:t>
    </dgm:pt>
    <dgm:pt modelId="{8B9AF88A-E1F7-4D3A-905F-87228D6A8655}">
      <dgm:prSet custT="1"/>
      <dgm:spPr/>
      <dgm:t>
        <a:bodyPr rtlCol="0"/>
        <a:lstStyle/>
        <a:p>
          <a:pPr>
            <a:defRPr b="1"/>
          </a:pPr>
          <a:r>
            <a:rPr lang="pl-PL" sz="1400" b="0" noProof="0" dirty="0">
              <a:latin typeface="Avenir Next LT Pro" panose="020B0504020202020204" pitchFamily="34" charset="77"/>
            </a:rPr>
            <a:t>GRU 2024</a:t>
          </a:r>
        </a:p>
      </dgm:t>
    </dgm:pt>
    <dgm:pt modelId="{933A8FED-7B84-4ED0-B6AA-2EE26A89B8EA}" type="parTrans" cxnId="{E1474FF3-8E3C-4B30-985C-CE88BA0FE324}">
      <dgm:prSet/>
      <dgm:spPr/>
      <dgm:t>
        <a:bodyPr rtlCol="0"/>
        <a:lstStyle/>
        <a:p>
          <a:pPr rtl="0">
            <a:lnSpc>
              <a:spcPct val="100000"/>
            </a:lnSpc>
          </a:pPr>
          <a:endParaRPr lang="pl-PL" noProof="0" dirty="0"/>
        </a:p>
      </dgm:t>
    </dgm:pt>
    <dgm:pt modelId="{F11DD6EC-352C-4A0E-84AA-FEBE2F06BCF9}" type="sibTrans" cxnId="{E1474FF3-8E3C-4B30-985C-CE88BA0FE324}">
      <dgm:prSet/>
      <dgm:spPr/>
      <dgm:t>
        <a:bodyPr rtlCol="0"/>
        <a:lstStyle/>
        <a:p>
          <a:pPr rtl="0">
            <a:lnSpc>
              <a:spcPct val="100000"/>
            </a:lnSpc>
          </a:pPr>
          <a:endParaRPr lang="pl-PL" noProof="0" dirty="0"/>
        </a:p>
      </dgm:t>
    </dgm:pt>
    <dgm:pt modelId="{6E9F3C9B-13CA-43A8-8836-0B2B41D07DEF}" type="pres">
      <dgm:prSet presAssocID="{05A24E01-5535-46B9-A9A1-A9A07E639A88}" presName="root" presStyleCnt="0">
        <dgm:presLayoutVars>
          <dgm:chMax/>
          <dgm:chPref/>
          <dgm:animLvl val="lvl"/>
        </dgm:presLayoutVars>
      </dgm:prSet>
      <dgm:spPr/>
    </dgm:pt>
    <dgm:pt modelId="{E8AACCBB-6709-4071-B389-3BB226B3A586}" type="pres">
      <dgm:prSet presAssocID="{05A24E01-5535-46B9-A9A1-A9A07E639A88}" presName="divider" presStyleLbl="fgAcc1" presStyleIdx="0" presStyleCnt="6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gm:spPr>
    </dgm:pt>
    <dgm:pt modelId="{E6F74CED-5217-4282-85F1-1C12DC84731C}" type="pres">
      <dgm:prSet presAssocID="{05A24E01-5535-46B9-A9A1-A9A07E639A88}" presName="nodes" presStyleCnt="0">
        <dgm:presLayoutVars>
          <dgm:chMax/>
          <dgm:chPref/>
          <dgm:animLvl val="lvl"/>
        </dgm:presLayoutVars>
      </dgm:prSet>
      <dgm:spPr/>
    </dgm:pt>
    <dgm:pt modelId="{AC377099-4DAE-451C-ADE9-98036E2679B5}" type="pres">
      <dgm:prSet presAssocID="{58FF46FB-368D-4E9C-A650-0513B8879DA8}" presName="composite" presStyleCnt="0"/>
      <dgm:spPr/>
    </dgm:pt>
    <dgm:pt modelId="{B6C94ECD-6415-4250-B4AD-F67BF5BECFB8}" type="pres">
      <dgm:prSet presAssocID="{58FF46FB-368D-4E9C-A650-0513B8879DA8}" presName="ConnectorPoint" presStyleLbl="lnNode1" presStyleIdx="0" presStyleCnt="5"/>
      <dgm:spPr>
        <a:gradFill rotWithShape="0">
          <a:gsLst>
            <a:gs pos="0">
              <a:schemeClr val="accent2">
                <a:satMod val="103000"/>
                <a:lumMod val="102000"/>
                <a:tint val="94000"/>
              </a:schemeClr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chemeClr val="accent2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</dgm:pt>
    <dgm:pt modelId="{0E99BB09-1B86-4308-A570-3981E6DD3A06}" type="pres">
      <dgm:prSet presAssocID="{58FF46FB-368D-4E9C-A650-0513B8879DA8}" presName="DropPinPlaceHolder" presStyleCnt="0"/>
      <dgm:spPr/>
    </dgm:pt>
    <dgm:pt modelId="{0ED6E8D6-BD44-4400-BC14-1BC75CB979A3}" type="pres">
      <dgm:prSet presAssocID="{58FF46FB-368D-4E9C-A650-0513B8879DA8}" presName="DropPin" presStyleLbl="alignNode1" presStyleIdx="0" presStyleCnt="5"/>
      <dgm:spPr/>
    </dgm:pt>
    <dgm:pt modelId="{5B7FC7CF-F58D-48D5-8BCC-38D6EE87890B}" type="pres">
      <dgm:prSet presAssocID="{58FF46FB-368D-4E9C-A650-0513B8879DA8}" presName="Ellipse" presStyleLbl="fgAcc1" presStyleIdx="1" presStyleCnt="6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gm:spPr>
    </dgm:pt>
    <dgm:pt modelId="{D2143A46-815A-49BF-9455-C0385022444F}" type="pres">
      <dgm:prSet presAssocID="{58FF46FB-368D-4E9C-A650-0513B8879DA8}" presName="L2TextContainer" presStyleLbl="revTx" presStyleIdx="0" presStyleCnt="10">
        <dgm:presLayoutVars>
          <dgm:bulletEnabled val="1"/>
        </dgm:presLayoutVars>
      </dgm:prSet>
      <dgm:spPr/>
    </dgm:pt>
    <dgm:pt modelId="{8E3FB235-DF38-476B-9A0E-B1E583D50944}" type="pres">
      <dgm:prSet presAssocID="{58FF46FB-368D-4E9C-A650-0513B8879DA8}" presName="L1TextContainer" presStyleLbl="revTx" presStyleIdx="1" presStyleCnt="10" custScaleX="82617" custLinFactNeighborX="-8678">
        <dgm:presLayoutVars>
          <dgm:chMax val="1"/>
          <dgm:chPref val="1"/>
          <dgm:bulletEnabled val="1"/>
        </dgm:presLayoutVars>
      </dgm:prSet>
      <dgm:spPr/>
    </dgm:pt>
    <dgm:pt modelId="{9AA05CE5-209F-4AD9-BE2C-2A69F76DA8F4}" type="pres">
      <dgm:prSet presAssocID="{58FF46FB-368D-4E9C-A650-0513B8879DA8}" presName="ConnectLine" presStyleLbl="sibTrans1D1" presStyleIdx="0" presStyleCnt="5"/>
      <dgm:spPr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17350C28-DA10-4F3B-9FA2-0FE7C12A4ABE}" type="pres">
      <dgm:prSet presAssocID="{58FF46FB-368D-4E9C-A650-0513B8879DA8}" presName="EmptyPlaceHolder" presStyleCnt="0"/>
      <dgm:spPr/>
    </dgm:pt>
    <dgm:pt modelId="{6DA7B85E-9DC6-4F3B-A2BF-09CDEEDB43BC}" type="pres">
      <dgm:prSet presAssocID="{CFA40740-0682-470C-AD5A-CFF53CD12BD2}" presName="spaceBetweenRectangles" presStyleCnt="0"/>
      <dgm:spPr/>
    </dgm:pt>
    <dgm:pt modelId="{CF519A69-9940-494F-8406-D0D876E3CD26}" type="pres">
      <dgm:prSet presAssocID="{D05E1923-5021-40F7-B4EF-E582E23A699D}" presName="composite" presStyleCnt="0"/>
      <dgm:spPr/>
    </dgm:pt>
    <dgm:pt modelId="{714429FF-AAA3-4358-8C5F-1A7F29AA2B7B}" type="pres">
      <dgm:prSet presAssocID="{D05E1923-5021-40F7-B4EF-E582E23A699D}" presName="ConnectorPoint" presStyleLbl="lnNode1" presStyleIdx="1" presStyleCnt="5"/>
      <dgm:spPr>
        <a:gradFill rotWithShape="0">
          <a:gsLst>
            <a:gs pos="0">
              <a:schemeClr val="accent3">
                <a:satMod val="103000"/>
                <a:lumMod val="102000"/>
                <a:tint val="94000"/>
              </a:schemeClr>
            </a:gs>
            <a:gs pos="50000">
              <a:schemeClr val="accent3">
                <a:satMod val="110000"/>
                <a:lumMod val="100000"/>
                <a:shade val="100000"/>
              </a:schemeClr>
            </a:gs>
            <a:gs pos="100000">
              <a:schemeClr val="accent3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</dgm:pt>
    <dgm:pt modelId="{AB8B1E8E-162B-4E3E-9E31-BA5CFBD3ED9D}" type="pres">
      <dgm:prSet presAssocID="{D05E1923-5021-40F7-B4EF-E582E23A699D}" presName="DropPinPlaceHolder" presStyleCnt="0"/>
      <dgm:spPr/>
    </dgm:pt>
    <dgm:pt modelId="{358CAA11-0A87-4861-8B4E-913B1EAD1334}" type="pres">
      <dgm:prSet presAssocID="{D05E1923-5021-40F7-B4EF-E582E23A699D}" presName="DropPin" presStyleLbl="alignNode1" presStyleIdx="1" presStyleCnt="5"/>
      <dgm:spPr/>
    </dgm:pt>
    <dgm:pt modelId="{B1A1A837-F261-404B-A808-B2F4154CE8A2}" type="pres">
      <dgm:prSet presAssocID="{D05E1923-5021-40F7-B4EF-E582E23A699D}" presName="Ellipse" presStyleLbl="fgAcc1" presStyleIdx="2" presStyleCnt="6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gm:spPr>
    </dgm:pt>
    <dgm:pt modelId="{B5F3F650-2E42-488A-AD4F-C4BD47D19A84}" type="pres">
      <dgm:prSet presAssocID="{D05E1923-5021-40F7-B4EF-E582E23A699D}" presName="L2TextContainer" presStyleLbl="revTx" presStyleIdx="2" presStyleCnt="10">
        <dgm:presLayoutVars>
          <dgm:bulletEnabled val="1"/>
        </dgm:presLayoutVars>
      </dgm:prSet>
      <dgm:spPr/>
    </dgm:pt>
    <dgm:pt modelId="{223C5207-4FA2-4A6C-8F43-20BD55767C99}" type="pres">
      <dgm:prSet presAssocID="{D05E1923-5021-40F7-B4EF-E582E23A699D}" presName="L1TextContainer" presStyleLbl="revTx" presStyleIdx="3" presStyleCnt="10" custScaleX="75038" custLinFactNeighborX="-4340">
        <dgm:presLayoutVars>
          <dgm:chMax val="1"/>
          <dgm:chPref val="1"/>
          <dgm:bulletEnabled val="1"/>
        </dgm:presLayoutVars>
      </dgm:prSet>
      <dgm:spPr/>
    </dgm:pt>
    <dgm:pt modelId="{4FE5EB5D-4CEF-4D0D-9394-0534E61844BE}" type="pres">
      <dgm:prSet presAssocID="{D05E1923-5021-40F7-B4EF-E582E23A699D}" presName="ConnectLine" presStyleLbl="sibTrans1D1" presStyleIdx="1" presStyleCnt="5"/>
      <dgm:spPr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EC869059-0AEC-4D98-8C46-CB603A342C72}" type="pres">
      <dgm:prSet presAssocID="{D05E1923-5021-40F7-B4EF-E582E23A699D}" presName="EmptyPlaceHolder" presStyleCnt="0"/>
      <dgm:spPr/>
    </dgm:pt>
    <dgm:pt modelId="{408BA715-9739-461D-BFDE-88EDAE355E60}" type="pres">
      <dgm:prSet presAssocID="{F020958C-EF86-4274-85F9-318F2792F7B6}" presName="spaceBetweenRectangles" presStyleCnt="0"/>
      <dgm:spPr/>
    </dgm:pt>
    <dgm:pt modelId="{D512C7F9-87A6-4BA9-AFAC-03FF1578D945}" type="pres">
      <dgm:prSet presAssocID="{FA8F44BD-C8C7-462C-9756-1EC498E86842}" presName="composite" presStyleCnt="0"/>
      <dgm:spPr/>
    </dgm:pt>
    <dgm:pt modelId="{152AD014-AFD0-4700-A468-4D562874339A}" type="pres">
      <dgm:prSet presAssocID="{FA8F44BD-C8C7-462C-9756-1EC498E86842}" presName="ConnectorPoint" presStyleLbl="lnNode1" presStyleIdx="2" presStyleCnt="5"/>
      <dgm:spPr>
        <a:gradFill rotWithShape="0">
          <a:gsLst>
            <a:gs pos="0">
              <a:schemeClr val="accent4">
                <a:satMod val="103000"/>
                <a:lumMod val="102000"/>
                <a:tint val="94000"/>
              </a:schemeClr>
            </a:gs>
            <a:gs pos="50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</dgm:pt>
    <dgm:pt modelId="{6CE2C4D8-4380-442D-A6C2-0B468BF3C74C}" type="pres">
      <dgm:prSet presAssocID="{FA8F44BD-C8C7-462C-9756-1EC498E86842}" presName="DropPinPlaceHolder" presStyleCnt="0"/>
      <dgm:spPr/>
    </dgm:pt>
    <dgm:pt modelId="{72C82E90-F103-439C-8371-CFFB0927B9DE}" type="pres">
      <dgm:prSet presAssocID="{FA8F44BD-C8C7-462C-9756-1EC498E86842}" presName="DropPin" presStyleLbl="alignNode1" presStyleIdx="2" presStyleCnt="5"/>
      <dgm:spPr/>
    </dgm:pt>
    <dgm:pt modelId="{5D519322-C1DD-47AE-92C0-13575134BC76}" type="pres">
      <dgm:prSet presAssocID="{FA8F44BD-C8C7-462C-9756-1EC498E86842}" presName="Ellipse" presStyleLbl="fgAcc1" presStyleIdx="3" presStyleCnt="6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gm:spPr>
    </dgm:pt>
    <dgm:pt modelId="{96DDA0FE-83E2-423C-9F13-58A61EB68487}" type="pres">
      <dgm:prSet presAssocID="{FA8F44BD-C8C7-462C-9756-1EC498E86842}" presName="L2TextContainer" presStyleLbl="revTx" presStyleIdx="4" presStyleCnt="10">
        <dgm:presLayoutVars>
          <dgm:bulletEnabled val="1"/>
        </dgm:presLayoutVars>
      </dgm:prSet>
      <dgm:spPr/>
    </dgm:pt>
    <dgm:pt modelId="{2D6C7916-1130-46A8-833B-A6278CBD2192}" type="pres">
      <dgm:prSet presAssocID="{FA8F44BD-C8C7-462C-9756-1EC498E86842}" presName="L1TextContainer" presStyleLbl="revTx" presStyleIdx="5" presStyleCnt="10" custScaleX="81420" custLinFactNeighborX="-3099">
        <dgm:presLayoutVars>
          <dgm:chMax val="1"/>
          <dgm:chPref val="1"/>
          <dgm:bulletEnabled val="1"/>
        </dgm:presLayoutVars>
      </dgm:prSet>
      <dgm:spPr/>
    </dgm:pt>
    <dgm:pt modelId="{4D953791-5C2F-4A75-A8F4-6ED7EAB5E015}" type="pres">
      <dgm:prSet presAssocID="{FA8F44BD-C8C7-462C-9756-1EC498E86842}" presName="ConnectLine" presStyleLbl="sibTrans1D1" presStyleIdx="2" presStyleCnt="5"/>
      <dgm:spPr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22A72E40-4DCC-4F48-AADD-29738FD37A2C}" type="pres">
      <dgm:prSet presAssocID="{FA8F44BD-C8C7-462C-9756-1EC498E86842}" presName="EmptyPlaceHolder" presStyleCnt="0"/>
      <dgm:spPr/>
    </dgm:pt>
    <dgm:pt modelId="{E168BB9F-20D9-474F-9E39-4872B40634C6}" type="pres">
      <dgm:prSet presAssocID="{8C8A9736-03DA-4B1C-A590-10B4AD89452B}" presName="spaceBetweenRectangles" presStyleCnt="0"/>
      <dgm:spPr/>
    </dgm:pt>
    <dgm:pt modelId="{A62622B1-7EF4-49B6-9AC7-B54F0E2A0C74}" type="pres">
      <dgm:prSet presAssocID="{8BAB5E6F-A65E-41DB-A296-0818B0E49F7C}" presName="composite" presStyleCnt="0"/>
      <dgm:spPr/>
    </dgm:pt>
    <dgm:pt modelId="{14282312-87CB-41BB-A02D-C594BBEF33C7}" type="pres">
      <dgm:prSet presAssocID="{8BAB5E6F-A65E-41DB-A296-0818B0E49F7C}" presName="ConnectorPoint" presStyleLbl="lnNode1" presStyleIdx="3" presStyleCnt="5"/>
      <dgm:spPr>
        <a:gradFill rotWithShape="0">
          <a:gsLst>
            <a:gs pos="0">
              <a:schemeClr val="accent5">
                <a:satMod val="103000"/>
                <a:lumMod val="102000"/>
                <a:tint val="94000"/>
              </a:schemeClr>
            </a:gs>
            <a:gs pos="50000">
              <a:schemeClr val="accent5">
                <a:satMod val="110000"/>
                <a:lumMod val="100000"/>
                <a:shade val="100000"/>
              </a:schemeClr>
            </a:gs>
            <a:gs pos="100000">
              <a:schemeClr val="accent5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</dgm:pt>
    <dgm:pt modelId="{D554C1A5-AF8E-41FC-A779-25BD6B11F91F}" type="pres">
      <dgm:prSet presAssocID="{8BAB5E6F-A65E-41DB-A296-0818B0E49F7C}" presName="DropPinPlaceHolder" presStyleCnt="0"/>
      <dgm:spPr/>
    </dgm:pt>
    <dgm:pt modelId="{17331DD9-74CF-4A3A-86BA-F4B9DBEAB944}" type="pres">
      <dgm:prSet presAssocID="{8BAB5E6F-A65E-41DB-A296-0818B0E49F7C}" presName="DropPin" presStyleLbl="alignNode1" presStyleIdx="3" presStyleCnt="5"/>
      <dgm:spPr/>
    </dgm:pt>
    <dgm:pt modelId="{515AAB83-BD07-4B9E-9A3B-858C0B126F9C}" type="pres">
      <dgm:prSet presAssocID="{8BAB5E6F-A65E-41DB-A296-0818B0E49F7C}" presName="Ellipse" presStyleLbl="fgAcc1" presStyleIdx="4" presStyleCnt="6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gm:spPr>
    </dgm:pt>
    <dgm:pt modelId="{08CB2D5A-F46A-4E0E-9575-15F31D04AAC6}" type="pres">
      <dgm:prSet presAssocID="{8BAB5E6F-A65E-41DB-A296-0818B0E49F7C}" presName="L2TextContainer" presStyleLbl="revTx" presStyleIdx="6" presStyleCnt="10">
        <dgm:presLayoutVars>
          <dgm:bulletEnabled val="1"/>
        </dgm:presLayoutVars>
      </dgm:prSet>
      <dgm:spPr/>
    </dgm:pt>
    <dgm:pt modelId="{7C1E6B4A-59F7-4018-A403-E1CCAEE78BA1}" type="pres">
      <dgm:prSet presAssocID="{8BAB5E6F-A65E-41DB-A296-0818B0E49F7C}" presName="L1TextContainer" presStyleLbl="revTx" presStyleIdx="7" presStyleCnt="10" custScaleX="77884" custLinFactNeighborX="-2480">
        <dgm:presLayoutVars>
          <dgm:chMax val="1"/>
          <dgm:chPref val="1"/>
          <dgm:bulletEnabled val="1"/>
        </dgm:presLayoutVars>
      </dgm:prSet>
      <dgm:spPr/>
    </dgm:pt>
    <dgm:pt modelId="{A03C5372-D306-43AC-B406-6F8183849431}" type="pres">
      <dgm:prSet presAssocID="{8BAB5E6F-A65E-41DB-A296-0818B0E49F7C}" presName="ConnectLine" presStyleLbl="sibTrans1D1" presStyleIdx="3" presStyleCnt="5"/>
      <dgm:spPr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90926F0B-05E0-48AF-9C69-5C494731F877}" type="pres">
      <dgm:prSet presAssocID="{8BAB5E6F-A65E-41DB-A296-0818B0E49F7C}" presName="EmptyPlaceHolder" presStyleCnt="0"/>
      <dgm:spPr/>
    </dgm:pt>
    <dgm:pt modelId="{9EA695E3-93D5-405B-8AF6-0B8537A964FD}" type="pres">
      <dgm:prSet presAssocID="{B407F4C3-8FC9-4E91-A0EC-6B33713CC9A5}" presName="spaceBetweenRectangles" presStyleCnt="0"/>
      <dgm:spPr/>
    </dgm:pt>
    <dgm:pt modelId="{05956D37-804F-419D-9E8C-30D41D06DC3E}" type="pres">
      <dgm:prSet presAssocID="{8B9AF88A-E1F7-4D3A-905F-87228D6A8655}" presName="composite" presStyleCnt="0"/>
      <dgm:spPr/>
    </dgm:pt>
    <dgm:pt modelId="{58B7B786-A0AD-4662-8D54-C5C572D2C32C}" type="pres">
      <dgm:prSet presAssocID="{8B9AF88A-E1F7-4D3A-905F-87228D6A8655}" presName="ConnectorPoint" presStyleLbl="lnNode1" presStyleIdx="4" presStyleCnt="5"/>
      <dgm:spPr>
        <a:gradFill rotWithShape="0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</dgm:pt>
    <dgm:pt modelId="{E4704426-333D-4092-A035-BBC55DB8579D}" type="pres">
      <dgm:prSet presAssocID="{8B9AF88A-E1F7-4D3A-905F-87228D6A8655}" presName="DropPinPlaceHolder" presStyleCnt="0"/>
      <dgm:spPr/>
    </dgm:pt>
    <dgm:pt modelId="{A55439AF-6893-479D-8B57-31FBC13C553F}" type="pres">
      <dgm:prSet presAssocID="{8B9AF88A-E1F7-4D3A-905F-87228D6A8655}" presName="DropPin" presStyleLbl="alignNode1" presStyleIdx="4" presStyleCnt="5"/>
      <dgm:spPr/>
    </dgm:pt>
    <dgm:pt modelId="{A22B1C16-7FF0-4DBE-B32E-E43FEB1E2EAC}" type="pres">
      <dgm:prSet presAssocID="{8B9AF88A-E1F7-4D3A-905F-87228D6A8655}" presName="Ellipse" presStyleLbl="fgAcc1" presStyleIdx="5" presStyleCnt="6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gm:spPr>
    </dgm:pt>
    <dgm:pt modelId="{1B55AA6D-649D-4145-93EB-08B866A4D4E5}" type="pres">
      <dgm:prSet presAssocID="{8B9AF88A-E1F7-4D3A-905F-87228D6A8655}" presName="L2TextContainer" presStyleLbl="revTx" presStyleIdx="8" presStyleCnt="10">
        <dgm:presLayoutVars>
          <dgm:bulletEnabled val="1"/>
        </dgm:presLayoutVars>
      </dgm:prSet>
      <dgm:spPr/>
    </dgm:pt>
    <dgm:pt modelId="{3FA5D5AE-9CAE-4D19-9765-BCEE62095312}" type="pres">
      <dgm:prSet presAssocID="{8B9AF88A-E1F7-4D3A-905F-87228D6A8655}" presName="L1TextContainer" presStyleLbl="revTx" presStyleIdx="9" presStyleCnt="10" custScaleX="85505" custLinFactNeighborX="620">
        <dgm:presLayoutVars>
          <dgm:chMax val="1"/>
          <dgm:chPref val="1"/>
          <dgm:bulletEnabled val="1"/>
        </dgm:presLayoutVars>
      </dgm:prSet>
      <dgm:spPr/>
    </dgm:pt>
    <dgm:pt modelId="{FE6CA7EB-68EC-4E76-9051-08C4CF370101}" type="pres">
      <dgm:prSet presAssocID="{8B9AF88A-E1F7-4D3A-905F-87228D6A8655}" presName="ConnectLine" presStyleLbl="sibTrans1D1" presStyleIdx="4" presStyleCnt="5"/>
      <dgm:spPr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070CED43-982E-487C-9CC2-CFAEABD4D2D8}" type="pres">
      <dgm:prSet presAssocID="{8B9AF88A-E1F7-4D3A-905F-87228D6A8655}" presName="EmptyPlaceHolder" presStyleCnt="0"/>
      <dgm:spPr/>
    </dgm:pt>
  </dgm:ptLst>
  <dgm:cxnLst>
    <dgm:cxn modelId="{1E92940A-250B-4494-B40F-3DA807C7CB42}" type="presOf" srcId="{DF1ABFB3-B399-406F-91BD-DCDF9A38526B}" destId="{1B55AA6D-649D-4145-93EB-08B866A4D4E5}" srcOrd="0" destOrd="0" presId="urn:microsoft.com/office/officeart/2017/3/layout/DropPinTimeline"/>
    <dgm:cxn modelId="{C3A1C60D-63BB-4E34-AD47-96AABDB6084E}" type="presOf" srcId="{D05E1923-5021-40F7-B4EF-E582E23A699D}" destId="{223C5207-4FA2-4A6C-8F43-20BD55767C99}" srcOrd="0" destOrd="0" presId="urn:microsoft.com/office/officeart/2017/3/layout/DropPinTimeline"/>
    <dgm:cxn modelId="{5F3B0F1C-AD09-448C-A081-46D11DC987C6}" type="presOf" srcId="{8B9AF88A-E1F7-4D3A-905F-87228D6A8655}" destId="{3FA5D5AE-9CAE-4D19-9765-BCEE62095312}" srcOrd="0" destOrd="0" presId="urn:microsoft.com/office/officeart/2017/3/layout/DropPinTimeline"/>
    <dgm:cxn modelId="{E0E45028-839A-4135-AA56-517D3BAA0708}" type="presOf" srcId="{8BAB5E6F-A65E-41DB-A296-0818B0E49F7C}" destId="{7C1E6B4A-59F7-4018-A403-E1CCAEE78BA1}" srcOrd="0" destOrd="0" presId="urn:microsoft.com/office/officeart/2017/3/layout/DropPinTimeline"/>
    <dgm:cxn modelId="{1B32EF2C-9DB5-4504-A9DA-B4956CC00208}" srcId="{FA8F44BD-C8C7-462C-9756-1EC498E86842}" destId="{EFEB4D61-3A9C-4140-977F-3C3F5C9EE9D1}" srcOrd="0" destOrd="0" parTransId="{57D352E4-0431-4F68-B8F1-61BFA34799AA}" sibTransId="{0ECC32B6-1E7C-4AA4-9DBF-D69B7C5E64A9}"/>
    <dgm:cxn modelId="{0D51BD2E-4619-469B-B233-EBAC3D4D0BA6}" srcId="{05A24E01-5535-46B9-A9A1-A9A07E639A88}" destId="{FA8F44BD-C8C7-462C-9756-1EC498E86842}" srcOrd="2" destOrd="0" parTransId="{F47063EE-4B58-4EDE-A4F2-A4BD81B82F21}" sibTransId="{8C8A9736-03DA-4B1C-A590-10B4AD89452B}"/>
    <dgm:cxn modelId="{C5645B39-CB65-4A0A-B369-E455C3B827C3}" srcId="{05A24E01-5535-46B9-A9A1-A9A07E639A88}" destId="{58FF46FB-368D-4E9C-A650-0513B8879DA8}" srcOrd="0" destOrd="0" parTransId="{11DFA284-5E99-474D-BF05-364A45269DC7}" sibTransId="{CFA40740-0682-470C-AD5A-CFF53CD12BD2}"/>
    <dgm:cxn modelId="{7DDF5444-F976-4F04-88A9-CF8B15238792}" type="presOf" srcId="{58FF46FB-368D-4E9C-A650-0513B8879DA8}" destId="{8E3FB235-DF38-476B-9A0E-B1E583D50944}" srcOrd="0" destOrd="0" presId="urn:microsoft.com/office/officeart/2017/3/layout/DropPinTimeline"/>
    <dgm:cxn modelId="{1690634A-EBA7-4881-9E5F-0C82421D4CDF}" type="presOf" srcId="{FA8F44BD-C8C7-462C-9756-1EC498E86842}" destId="{2D6C7916-1130-46A8-833B-A6278CBD2192}" srcOrd="0" destOrd="0" presId="urn:microsoft.com/office/officeart/2017/3/layout/DropPinTimeline"/>
    <dgm:cxn modelId="{B659504B-18E4-4D89-A17C-34ABB280AE52}" srcId="{58FF46FB-368D-4E9C-A650-0513B8879DA8}" destId="{9A875394-CA1E-4432-AEEB-9054FCFF5E0E}" srcOrd="0" destOrd="0" parTransId="{FCC92BDD-6EA3-421D-9DA8-7D3A12D003B6}" sibTransId="{0314452B-82A0-42F4-9551-DF00CFFC3580}"/>
    <dgm:cxn modelId="{66B49C6C-FAFD-47B4-BF22-05A295C23D4E}" srcId="{05A24E01-5535-46B9-A9A1-A9A07E639A88}" destId="{8BAB5E6F-A65E-41DB-A296-0818B0E49F7C}" srcOrd="3" destOrd="0" parTransId="{886842C6-3EFC-4BE7-B417-415595758830}" sibTransId="{B407F4C3-8FC9-4E91-A0EC-6B33713CC9A5}"/>
    <dgm:cxn modelId="{15319551-A9EA-462E-845B-E5251E84291F}" srcId="{8B9AF88A-E1F7-4D3A-905F-87228D6A8655}" destId="{DF1ABFB3-B399-406F-91BD-DCDF9A38526B}" srcOrd="0" destOrd="0" parTransId="{78CB0E27-958C-4066-A189-8B36505E8204}" sibTransId="{70E4A1D3-514E-4327-991D-5CC9C6B41885}"/>
    <dgm:cxn modelId="{4876CF51-F110-4E25-8FD4-08D25B4B0AB8}" srcId="{D05E1923-5021-40F7-B4EF-E582E23A699D}" destId="{579089A8-5362-4BA4-9163-D19228C1808F}" srcOrd="0" destOrd="0" parTransId="{FB2DEB6E-B29F-4E51-960A-23ECC62EBF38}" sibTransId="{1C5328B1-AC18-4CF7-A034-BB0592F4A2A1}"/>
    <dgm:cxn modelId="{2617C475-F537-46A6-ADE1-4EB764853601}" srcId="{8BAB5E6F-A65E-41DB-A296-0818B0E49F7C}" destId="{332BC85C-1CF3-4F8F-ACB7-5B6D53744AE1}" srcOrd="0" destOrd="0" parTransId="{99F218FD-90FE-450E-A368-B3E3677E74E8}" sibTransId="{8D1CC686-B05C-4470-A959-236CC9C8BB70}"/>
    <dgm:cxn modelId="{B9F0B583-D02F-4EF4-83A8-DFD7B32B9433}" type="presOf" srcId="{9A875394-CA1E-4432-AEEB-9054FCFF5E0E}" destId="{D2143A46-815A-49BF-9455-C0385022444F}" srcOrd="0" destOrd="0" presId="urn:microsoft.com/office/officeart/2017/3/layout/DropPinTimeline"/>
    <dgm:cxn modelId="{DF6168D4-4FC3-42E4-8DAA-85BA8A678933}" type="presOf" srcId="{332BC85C-1CF3-4F8F-ACB7-5B6D53744AE1}" destId="{08CB2D5A-F46A-4E0E-9575-15F31D04AAC6}" srcOrd="0" destOrd="0" presId="urn:microsoft.com/office/officeart/2017/3/layout/DropPinTimeline"/>
    <dgm:cxn modelId="{72C4D6D9-419A-42C1-A76D-84599F65BB08}" srcId="{05A24E01-5535-46B9-A9A1-A9A07E639A88}" destId="{D05E1923-5021-40F7-B4EF-E582E23A699D}" srcOrd="1" destOrd="0" parTransId="{FD6C5CD2-9CED-4BE6-89CD-A5A5CCE63B3E}" sibTransId="{F020958C-EF86-4274-85F9-318F2792F7B6}"/>
    <dgm:cxn modelId="{C6A73EDB-89B0-4756-9ECD-83E9B8AB77E5}" type="presOf" srcId="{EFEB4D61-3A9C-4140-977F-3C3F5C9EE9D1}" destId="{96DDA0FE-83E2-423C-9F13-58A61EB68487}" srcOrd="0" destOrd="0" presId="urn:microsoft.com/office/officeart/2017/3/layout/DropPinTimeline"/>
    <dgm:cxn modelId="{FE7849EA-5B37-43C8-B217-CD4E30A8E545}" type="presOf" srcId="{05A24E01-5535-46B9-A9A1-A9A07E639A88}" destId="{6E9F3C9B-13CA-43A8-8836-0B2B41D07DEF}" srcOrd="0" destOrd="0" presId="urn:microsoft.com/office/officeart/2017/3/layout/DropPinTimeline"/>
    <dgm:cxn modelId="{E1474FF3-8E3C-4B30-985C-CE88BA0FE324}" srcId="{05A24E01-5535-46B9-A9A1-A9A07E639A88}" destId="{8B9AF88A-E1F7-4D3A-905F-87228D6A8655}" srcOrd="4" destOrd="0" parTransId="{933A8FED-7B84-4ED0-B6AA-2EE26A89B8EA}" sibTransId="{F11DD6EC-352C-4A0E-84AA-FEBE2F06BCF9}"/>
    <dgm:cxn modelId="{DC6269F4-0C31-4613-A809-E8E029CAD0D1}" type="presOf" srcId="{579089A8-5362-4BA4-9163-D19228C1808F}" destId="{B5F3F650-2E42-488A-AD4F-C4BD47D19A84}" srcOrd="0" destOrd="0" presId="urn:microsoft.com/office/officeart/2017/3/layout/DropPinTimeline"/>
    <dgm:cxn modelId="{2FED2A5E-98EB-4859-AB3F-062F22EEC890}" type="presParOf" srcId="{6E9F3C9B-13CA-43A8-8836-0B2B41D07DEF}" destId="{E8AACCBB-6709-4071-B389-3BB226B3A586}" srcOrd="0" destOrd="0" presId="urn:microsoft.com/office/officeart/2017/3/layout/DropPinTimeline"/>
    <dgm:cxn modelId="{6DE443D7-8EE2-4FBC-842D-B6B9C44204D0}" type="presParOf" srcId="{6E9F3C9B-13CA-43A8-8836-0B2B41D07DEF}" destId="{E6F74CED-5217-4282-85F1-1C12DC84731C}" srcOrd="1" destOrd="0" presId="urn:microsoft.com/office/officeart/2017/3/layout/DropPinTimeline"/>
    <dgm:cxn modelId="{C773189E-DF31-4C58-A290-F5DFD7DCF8B1}" type="presParOf" srcId="{E6F74CED-5217-4282-85F1-1C12DC84731C}" destId="{AC377099-4DAE-451C-ADE9-98036E2679B5}" srcOrd="0" destOrd="0" presId="urn:microsoft.com/office/officeart/2017/3/layout/DropPinTimeline"/>
    <dgm:cxn modelId="{04D71AD3-A9B8-46E1-AB82-BB594FCE110E}" type="presParOf" srcId="{AC377099-4DAE-451C-ADE9-98036E2679B5}" destId="{B6C94ECD-6415-4250-B4AD-F67BF5BECFB8}" srcOrd="0" destOrd="0" presId="urn:microsoft.com/office/officeart/2017/3/layout/DropPinTimeline"/>
    <dgm:cxn modelId="{4D9D677D-9448-43AF-978B-5C7E7661F4F9}" type="presParOf" srcId="{AC377099-4DAE-451C-ADE9-98036E2679B5}" destId="{0E99BB09-1B86-4308-A570-3981E6DD3A06}" srcOrd="1" destOrd="0" presId="urn:microsoft.com/office/officeart/2017/3/layout/DropPinTimeline"/>
    <dgm:cxn modelId="{C213A57E-D4AE-4C05-AA12-FE8CC1989639}" type="presParOf" srcId="{0E99BB09-1B86-4308-A570-3981E6DD3A06}" destId="{0ED6E8D6-BD44-4400-BC14-1BC75CB979A3}" srcOrd="0" destOrd="0" presId="urn:microsoft.com/office/officeart/2017/3/layout/DropPinTimeline"/>
    <dgm:cxn modelId="{927F0821-BB24-4368-A4D4-046EB89F39DD}" type="presParOf" srcId="{0E99BB09-1B86-4308-A570-3981E6DD3A06}" destId="{5B7FC7CF-F58D-48D5-8BCC-38D6EE87890B}" srcOrd="1" destOrd="0" presId="urn:microsoft.com/office/officeart/2017/3/layout/DropPinTimeline"/>
    <dgm:cxn modelId="{F517DE46-1EA2-46F3-8833-EE234EEF5B09}" type="presParOf" srcId="{AC377099-4DAE-451C-ADE9-98036E2679B5}" destId="{D2143A46-815A-49BF-9455-C0385022444F}" srcOrd="2" destOrd="0" presId="urn:microsoft.com/office/officeart/2017/3/layout/DropPinTimeline"/>
    <dgm:cxn modelId="{75F0F73C-AD49-4A34-842E-A65EF46645BA}" type="presParOf" srcId="{AC377099-4DAE-451C-ADE9-98036E2679B5}" destId="{8E3FB235-DF38-476B-9A0E-B1E583D50944}" srcOrd="3" destOrd="0" presId="urn:microsoft.com/office/officeart/2017/3/layout/DropPinTimeline"/>
    <dgm:cxn modelId="{071A2262-20BC-4D30-AB90-12B0A0FEB6EF}" type="presParOf" srcId="{AC377099-4DAE-451C-ADE9-98036E2679B5}" destId="{9AA05CE5-209F-4AD9-BE2C-2A69F76DA8F4}" srcOrd="4" destOrd="0" presId="urn:microsoft.com/office/officeart/2017/3/layout/DropPinTimeline"/>
    <dgm:cxn modelId="{0D0471BD-C944-46DB-9B0D-12B6F025E4F4}" type="presParOf" srcId="{AC377099-4DAE-451C-ADE9-98036E2679B5}" destId="{17350C28-DA10-4F3B-9FA2-0FE7C12A4ABE}" srcOrd="5" destOrd="0" presId="urn:microsoft.com/office/officeart/2017/3/layout/DropPinTimeline"/>
    <dgm:cxn modelId="{37FF9AEE-1EE5-440D-B822-B54671B03AAC}" type="presParOf" srcId="{E6F74CED-5217-4282-85F1-1C12DC84731C}" destId="{6DA7B85E-9DC6-4F3B-A2BF-09CDEEDB43BC}" srcOrd="1" destOrd="0" presId="urn:microsoft.com/office/officeart/2017/3/layout/DropPinTimeline"/>
    <dgm:cxn modelId="{3FF77B45-DC34-4E18-8B7E-49C274966E23}" type="presParOf" srcId="{E6F74CED-5217-4282-85F1-1C12DC84731C}" destId="{CF519A69-9940-494F-8406-D0D876E3CD26}" srcOrd="2" destOrd="0" presId="urn:microsoft.com/office/officeart/2017/3/layout/DropPinTimeline"/>
    <dgm:cxn modelId="{4E60349A-D4EB-4BFE-9374-0F079D59B1FC}" type="presParOf" srcId="{CF519A69-9940-494F-8406-D0D876E3CD26}" destId="{714429FF-AAA3-4358-8C5F-1A7F29AA2B7B}" srcOrd="0" destOrd="0" presId="urn:microsoft.com/office/officeart/2017/3/layout/DropPinTimeline"/>
    <dgm:cxn modelId="{0B07CD93-B91C-4CAF-B94C-3237B0C6F601}" type="presParOf" srcId="{CF519A69-9940-494F-8406-D0D876E3CD26}" destId="{AB8B1E8E-162B-4E3E-9E31-BA5CFBD3ED9D}" srcOrd="1" destOrd="0" presId="urn:microsoft.com/office/officeart/2017/3/layout/DropPinTimeline"/>
    <dgm:cxn modelId="{BB97917A-2BFB-4D8A-94BD-816B0C62D6F6}" type="presParOf" srcId="{AB8B1E8E-162B-4E3E-9E31-BA5CFBD3ED9D}" destId="{358CAA11-0A87-4861-8B4E-913B1EAD1334}" srcOrd="0" destOrd="0" presId="urn:microsoft.com/office/officeart/2017/3/layout/DropPinTimeline"/>
    <dgm:cxn modelId="{FDC4D318-B3AD-4E39-8663-3AFB57531D79}" type="presParOf" srcId="{AB8B1E8E-162B-4E3E-9E31-BA5CFBD3ED9D}" destId="{B1A1A837-F261-404B-A808-B2F4154CE8A2}" srcOrd="1" destOrd="0" presId="urn:microsoft.com/office/officeart/2017/3/layout/DropPinTimeline"/>
    <dgm:cxn modelId="{7F53703E-9DF0-45E5-AC76-7E0CCD3B06EA}" type="presParOf" srcId="{CF519A69-9940-494F-8406-D0D876E3CD26}" destId="{B5F3F650-2E42-488A-AD4F-C4BD47D19A84}" srcOrd="2" destOrd="0" presId="urn:microsoft.com/office/officeart/2017/3/layout/DropPinTimeline"/>
    <dgm:cxn modelId="{B59937ED-9C59-4BBD-AA3C-5D9159504926}" type="presParOf" srcId="{CF519A69-9940-494F-8406-D0D876E3CD26}" destId="{223C5207-4FA2-4A6C-8F43-20BD55767C99}" srcOrd="3" destOrd="0" presId="urn:microsoft.com/office/officeart/2017/3/layout/DropPinTimeline"/>
    <dgm:cxn modelId="{470C2FBB-9D40-4F2C-8107-12E2CA0E70BE}" type="presParOf" srcId="{CF519A69-9940-494F-8406-D0D876E3CD26}" destId="{4FE5EB5D-4CEF-4D0D-9394-0534E61844BE}" srcOrd="4" destOrd="0" presId="urn:microsoft.com/office/officeart/2017/3/layout/DropPinTimeline"/>
    <dgm:cxn modelId="{C1237DFD-87FD-434B-A5C8-02108EF43081}" type="presParOf" srcId="{CF519A69-9940-494F-8406-D0D876E3CD26}" destId="{EC869059-0AEC-4D98-8C46-CB603A342C72}" srcOrd="5" destOrd="0" presId="urn:microsoft.com/office/officeart/2017/3/layout/DropPinTimeline"/>
    <dgm:cxn modelId="{7A1441D0-A5AA-4E6C-9388-511DA29929BF}" type="presParOf" srcId="{E6F74CED-5217-4282-85F1-1C12DC84731C}" destId="{408BA715-9739-461D-BFDE-88EDAE355E60}" srcOrd="3" destOrd="0" presId="urn:microsoft.com/office/officeart/2017/3/layout/DropPinTimeline"/>
    <dgm:cxn modelId="{087F2A81-CFD9-4BF8-96FC-2D4ABA32462F}" type="presParOf" srcId="{E6F74CED-5217-4282-85F1-1C12DC84731C}" destId="{D512C7F9-87A6-4BA9-AFAC-03FF1578D945}" srcOrd="4" destOrd="0" presId="urn:microsoft.com/office/officeart/2017/3/layout/DropPinTimeline"/>
    <dgm:cxn modelId="{8C6217DA-A763-4946-99A2-03C618C428AF}" type="presParOf" srcId="{D512C7F9-87A6-4BA9-AFAC-03FF1578D945}" destId="{152AD014-AFD0-4700-A468-4D562874339A}" srcOrd="0" destOrd="0" presId="urn:microsoft.com/office/officeart/2017/3/layout/DropPinTimeline"/>
    <dgm:cxn modelId="{A6A34287-F5FF-46EE-9A88-F2ECF73903CE}" type="presParOf" srcId="{D512C7F9-87A6-4BA9-AFAC-03FF1578D945}" destId="{6CE2C4D8-4380-442D-A6C2-0B468BF3C74C}" srcOrd="1" destOrd="0" presId="urn:microsoft.com/office/officeart/2017/3/layout/DropPinTimeline"/>
    <dgm:cxn modelId="{D28BF9CF-F026-4786-A1AC-F4F785C54591}" type="presParOf" srcId="{6CE2C4D8-4380-442D-A6C2-0B468BF3C74C}" destId="{72C82E90-F103-439C-8371-CFFB0927B9DE}" srcOrd="0" destOrd="0" presId="urn:microsoft.com/office/officeart/2017/3/layout/DropPinTimeline"/>
    <dgm:cxn modelId="{E33A6BB5-6D3A-4D44-AEFC-75BAB101C26D}" type="presParOf" srcId="{6CE2C4D8-4380-442D-A6C2-0B468BF3C74C}" destId="{5D519322-C1DD-47AE-92C0-13575134BC76}" srcOrd="1" destOrd="0" presId="urn:microsoft.com/office/officeart/2017/3/layout/DropPinTimeline"/>
    <dgm:cxn modelId="{0BFD1614-5731-4306-81F7-E2C949C32A93}" type="presParOf" srcId="{D512C7F9-87A6-4BA9-AFAC-03FF1578D945}" destId="{96DDA0FE-83E2-423C-9F13-58A61EB68487}" srcOrd="2" destOrd="0" presId="urn:microsoft.com/office/officeart/2017/3/layout/DropPinTimeline"/>
    <dgm:cxn modelId="{06EDED26-E685-42BC-BFC2-75C7EA695E40}" type="presParOf" srcId="{D512C7F9-87A6-4BA9-AFAC-03FF1578D945}" destId="{2D6C7916-1130-46A8-833B-A6278CBD2192}" srcOrd="3" destOrd="0" presId="urn:microsoft.com/office/officeart/2017/3/layout/DropPinTimeline"/>
    <dgm:cxn modelId="{A20C8A5A-2D9A-4EF7-BC83-D5EE4B16698D}" type="presParOf" srcId="{D512C7F9-87A6-4BA9-AFAC-03FF1578D945}" destId="{4D953791-5C2F-4A75-A8F4-6ED7EAB5E015}" srcOrd="4" destOrd="0" presId="urn:microsoft.com/office/officeart/2017/3/layout/DropPinTimeline"/>
    <dgm:cxn modelId="{6780D10C-523A-4885-B5BF-84F303790098}" type="presParOf" srcId="{D512C7F9-87A6-4BA9-AFAC-03FF1578D945}" destId="{22A72E40-4DCC-4F48-AADD-29738FD37A2C}" srcOrd="5" destOrd="0" presId="urn:microsoft.com/office/officeart/2017/3/layout/DropPinTimeline"/>
    <dgm:cxn modelId="{30EAF1CE-B96B-4CA5-BF13-51DD8040A559}" type="presParOf" srcId="{E6F74CED-5217-4282-85F1-1C12DC84731C}" destId="{E168BB9F-20D9-474F-9E39-4872B40634C6}" srcOrd="5" destOrd="0" presId="urn:microsoft.com/office/officeart/2017/3/layout/DropPinTimeline"/>
    <dgm:cxn modelId="{39415FEC-72C6-4C74-A821-E354E744CD96}" type="presParOf" srcId="{E6F74CED-5217-4282-85F1-1C12DC84731C}" destId="{A62622B1-7EF4-49B6-9AC7-B54F0E2A0C74}" srcOrd="6" destOrd="0" presId="urn:microsoft.com/office/officeart/2017/3/layout/DropPinTimeline"/>
    <dgm:cxn modelId="{D67F013A-C0A0-41F6-B6F2-E904B1BB7A8F}" type="presParOf" srcId="{A62622B1-7EF4-49B6-9AC7-B54F0E2A0C74}" destId="{14282312-87CB-41BB-A02D-C594BBEF33C7}" srcOrd="0" destOrd="0" presId="urn:microsoft.com/office/officeart/2017/3/layout/DropPinTimeline"/>
    <dgm:cxn modelId="{AA55F469-83D2-4E02-B111-0206AAFCAA06}" type="presParOf" srcId="{A62622B1-7EF4-49B6-9AC7-B54F0E2A0C74}" destId="{D554C1A5-AF8E-41FC-A779-25BD6B11F91F}" srcOrd="1" destOrd="0" presId="urn:microsoft.com/office/officeart/2017/3/layout/DropPinTimeline"/>
    <dgm:cxn modelId="{033C6509-70C8-4B85-9F92-724CDBB68078}" type="presParOf" srcId="{D554C1A5-AF8E-41FC-A779-25BD6B11F91F}" destId="{17331DD9-74CF-4A3A-86BA-F4B9DBEAB944}" srcOrd="0" destOrd="0" presId="urn:microsoft.com/office/officeart/2017/3/layout/DropPinTimeline"/>
    <dgm:cxn modelId="{C7CCDF66-BA72-4EDC-AE16-CAA6317954F0}" type="presParOf" srcId="{D554C1A5-AF8E-41FC-A779-25BD6B11F91F}" destId="{515AAB83-BD07-4B9E-9A3B-858C0B126F9C}" srcOrd="1" destOrd="0" presId="urn:microsoft.com/office/officeart/2017/3/layout/DropPinTimeline"/>
    <dgm:cxn modelId="{E8437A29-F853-4553-AB29-152AF603DF52}" type="presParOf" srcId="{A62622B1-7EF4-49B6-9AC7-B54F0E2A0C74}" destId="{08CB2D5A-F46A-4E0E-9575-15F31D04AAC6}" srcOrd="2" destOrd="0" presId="urn:microsoft.com/office/officeart/2017/3/layout/DropPinTimeline"/>
    <dgm:cxn modelId="{1F3D9CE2-342F-4335-BD41-5AA59D2BD7BD}" type="presParOf" srcId="{A62622B1-7EF4-49B6-9AC7-B54F0E2A0C74}" destId="{7C1E6B4A-59F7-4018-A403-E1CCAEE78BA1}" srcOrd="3" destOrd="0" presId="urn:microsoft.com/office/officeart/2017/3/layout/DropPinTimeline"/>
    <dgm:cxn modelId="{FFF1ACE9-B2B3-4E83-877B-F9633E8EE135}" type="presParOf" srcId="{A62622B1-7EF4-49B6-9AC7-B54F0E2A0C74}" destId="{A03C5372-D306-43AC-B406-6F8183849431}" srcOrd="4" destOrd="0" presId="urn:microsoft.com/office/officeart/2017/3/layout/DropPinTimeline"/>
    <dgm:cxn modelId="{D8A09163-94A5-46BD-9FA2-C3372A01AA32}" type="presParOf" srcId="{A62622B1-7EF4-49B6-9AC7-B54F0E2A0C74}" destId="{90926F0B-05E0-48AF-9C69-5C494731F877}" srcOrd="5" destOrd="0" presId="urn:microsoft.com/office/officeart/2017/3/layout/DropPinTimeline"/>
    <dgm:cxn modelId="{80084466-50AF-445A-BE2A-0C51919B9169}" type="presParOf" srcId="{E6F74CED-5217-4282-85F1-1C12DC84731C}" destId="{9EA695E3-93D5-405B-8AF6-0B8537A964FD}" srcOrd="7" destOrd="0" presId="urn:microsoft.com/office/officeart/2017/3/layout/DropPinTimeline"/>
    <dgm:cxn modelId="{007CF318-F68B-4FFC-ADA6-3D9D6A3AA152}" type="presParOf" srcId="{E6F74CED-5217-4282-85F1-1C12DC84731C}" destId="{05956D37-804F-419D-9E8C-30D41D06DC3E}" srcOrd="8" destOrd="0" presId="urn:microsoft.com/office/officeart/2017/3/layout/DropPinTimeline"/>
    <dgm:cxn modelId="{FAB9E562-4579-4BDB-8C1D-AABEAFCB2610}" type="presParOf" srcId="{05956D37-804F-419D-9E8C-30D41D06DC3E}" destId="{58B7B786-A0AD-4662-8D54-C5C572D2C32C}" srcOrd="0" destOrd="0" presId="urn:microsoft.com/office/officeart/2017/3/layout/DropPinTimeline"/>
    <dgm:cxn modelId="{8283382D-2F6E-4717-B025-1A8C73B65ADB}" type="presParOf" srcId="{05956D37-804F-419D-9E8C-30D41D06DC3E}" destId="{E4704426-333D-4092-A035-BBC55DB8579D}" srcOrd="1" destOrd="0" presId="urn:microsoft.com/office/officeart/2017/3/layout/DropPinTimeline"/>
    <dgm:cxn modelId="{85723DC0-955B-4B2A-AF28-CF8BFFC2E264}" type="presParOf" srcId="{E4704426-333D-4092-A035-BBC55DB8579D}" destId="{A55439AF-6893-479D-8B57-31FBC13C553F}" srcOrd="0" destOrd="0" presId="urn:microsoft.com/office/officeart/2017/3/layout/DropPinTimeline"/>
    <dgm:cxn modelId="{91888A85-75D0-4D33-9F39-A49766251D61}" type="presParOf" srcId="{E4704426-333D-4092-A035-BBC55DB8579D}" destId="{A22B1C16-7FF0-4DBE-B32E-E43FEB1E2EAC}" srcOrd="1" destOrd="0" presId="urn:microsoft.com/office/officeart/2017/3/layout/DropPinTimeline"/>
    <dgm:cxn modelId="{CD06CDC2-25F5-44FB-B0B1-C39F32E155BE}" type="presParOf" srcId="{05956D37-804F-419D-9E8C-30D41D06DC3E}" destId="{1B55AA6D-649D-4145-93EB-08B866A4D4E5}" srcOrd="2" destOrd="0" presId="urn:microsoft.com/office/officeart/2017/3/layout/DropPinTimeline"/>
    <dgm:cxn modelId="{0B21D911-BF72-41CD-BB03-4F9717477846}" type="presParOf" srcId="{05956D37-804F-419D-9E8C-30D41D06DC3E}" destId="{3FA5D5AE-9CAE-4D19-9765-BCEE62095312}" srcOrd="3" destOrd="0" presId="urn:microsoft.com/office/officeart/2017/3/layout/DropPinTimeline"/>
    <dgm:cxn modelId="{80BFAECA-ADC5-41A5-BA11-A4CC8D9557A9}" type="presParOf" srcId="{05956D37-804F-419D-9E8C-30D41D06DC3E}" destId="{FE6CA7EB-68EC-4E76-9051-08C4CF370101}" srcOrd="4" destOrd="0" presId="urn:microsoft.com/office/officeart/2017/3/layout/DropPinTimeline"/>
    <dgm:cxn modelId="{98E4E629-85DB-45DC-A90A-9FAAB58EFF55}" type="presParOf" srcId="{05956D37-804F-419D-9E8C-30D41D06DC3E}" destId="{070CED43-982E-487C-9CC2-CFAEABD4D2D8}" srcOrd="5" destOrd="0" presId="urn:microsoft.com/office/officeart/2017/3/layout/DropPinTimeline"/>
  </dgm:cxnLst>
  <dgm:bg>
    <a:solidFill>
      <a:schemeClr val="accent1">
        <a:lumMod val="9000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AACCBB-6709-4071-B389-3BB226B3A586}">
      <dsp:nvSpPr>
        <dsp:cNvPr id="0" name=""/>
        <dsp:cNvSpPr/>
      </dsp:nvSpPr>
      <dsp:spPr>
        <a:xfrm>
          <a:off x="0" y="2057400"/>
          <a:ext cx="11064239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ED6E8D6-BD44-4400-BC14-1BC75CB979A3}">
      <dsp:nvSpPr>
        <dsp:cNvPr id="0" name=""/>
        <dsp:cNvSpPr/>
      </dsp:nvSpPr>
      <dsp:spPr>
        <a:xfrm rot="8100000">
          <a:off x="67798" y="474150"/>
          <a:ext cx="302598" cy="302598"/>
        </a:xfrm>
        <a:prstGeom prst="teardrop">
          <a:avLst>
            <a:gd name="adj" fmla="val 115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B7FC7CF-F58D-48D5-8BCC-38D6EE87890B}">
      <dsp:nvSpPr>
        <dsp:cNvPr id="0" name=""/>
        <dsp:cNvSpPr/>
      </dsp:nvSpPr>
      <dsp:spPr>
        <a:xfrm>
          <a:off x="101414" y="507766"/>
          <a:ext cx="235366" cy="23536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2143A46-815A-49BF-9455-C0385022444F}">
      <dsp:nvSpPr>
        <dsp:cNvPr id="0" name=""/>
        <dsp:cNvSpPr/>
      </dsp:nvSpPr>
      <dsp:spPr>
        <a:xfrm>
          <a:off x="433480" y="839419"/>
          <a:ext cx="2532527" cy="1217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8900" rIns="88900" bIns="133350" numCol="1" spcCol="1270" rtlCol="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0" kern="1200" noProof="0" dirty="0">
              <a:latin typeface="Times New Roman" panose="02020603050405020304" pitchFamily="18" charset="0"/>
            </a:rPr>
            <a:t>Uchwałą na Zebraniu wiejskim 20.09.2023r., przegłosowaliśmy 27 tys. PLN na Remont Kuchni</a:t>
          </a:r>
          <a:br>
            <a:rPr lang="pl-PL" sz="1400" b="0" kern="1200" noProof="0" dirty="0">
              <a:latin typeface="Times New Roman" panose="02020603050405020304" pitchFamily="18" charset="0"/>
            </a:rPr>
          </a:br>
          <a:r>
            <a:rPr lang="pl-PL" sz="1400" b="0" kern="1200" noProof="0" dirty="0">
              <a:latin typeface="Times New Roman" panose="02020603050405020304" pitchFamily="18" charset="0"/>
            </a:rPr>
            <a:t> w Remizie w ramach funduszy sołeckich roku 2024</a:t>
          </a:r>
        </a:p>
      </dsp:txBody>
      <dsp:txXfrm>
        <a:off x="433480" y="839419"/>
        <a:ext cx="2532527" cy="1217980"/>
      </dsp:txXfrm>
    </dsp:sp>
    <dsp:sp modelId="{8E3FB235-DF38-476B-9A0E-B1E583D50944}">
      <dsp:nvSpPr>
        <dsp:cNvPr id="0" name=""/>
        <dsp:cNvSpPr/>
      </dsp:nvSpPr>
      <dsp:spPr>
        <a:xfrm>
          <a:off x="433480" y="411480"/>
          <a:ext cx="2532527" cy="4279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8900" bIns="0" numCol="1" spcCol="1270" rtlCol="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pl-PL" sz="1400" b="0" kern="1200" noProof="0" dirty="0">
              <a:latin typeface="Avenir Next LT Pro" panose="020B0504020202020204" pitchFamily="34" charset="77"/>
            </a:rPr>
            <a:t>WRZ 2023</a:t>
          </a:r>
        </a:p>
      </dsp:txBody>
      <dsp:txXfrm>
        <a:off x="433480" y="411480"/>
        <a:ext cx="2532527" cy="427939"/>
      </dsp:txXfrm>
    </dsp:sp>
    <dsp:sp modelId="{9AA05CE5-209F-4AD9-BE2C-2A69F76DA8F4}">
      <dsp:nvSpPr>
        <dsp:cNvPr id="0" name=""/>
        <dsp:cNvSpPr/>
      </dsp:nvSpPr>
      <dsp:spPr>
        <a:xfrm>
          <a:off x="219097" y="839419"/>
          <a:ext cx="0" cy="1217980"/>
        </a:xfrm>
        <a:prstGeom prst="line">
          <a:avLst/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C94ECD-6415-4250-B4AD-F67BF5BECFB8}">
      <dsp:nvSpPr>
        <dsp:cNvPr id="0" name=""/>
        <dsp:cNvSpPr/>
      </dsp:nvSpPr>
      <dsp:spPr>
        <a:xfrm>
          <a:off x="179840" y="2018885"/>
          <a:ext cx="77029" cy="77029"/>
        </a:xfrm>
        <a:prstGeom prst="ellipse">
          <a:avLst/>
        </a:prstGeom>
        <a:gradFill rotWithShape="0">
          <a:gsLst>
            <a:gs pos="0">
              <a:schemeClr val="accent2">
                <a:satMod val="103000"/>
                <a:lumMod val="102000"/>
                <a:tint val="94000"/>
              </a:schemeClr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chemeClr val="accent2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58CAA11-0A87-4861-8B4E-913B1EAD1334}">
      <dsp:nvSpPr>
        <dsp:cNvPr id="0" name=""/>
        <dsp:cNvSpPr/>
      </dsp:nvSpPr>
      <dsp:spPr>
        <a:xfrm rot="18900000">
          <a:off x="1907986" y="3338051"/>
          <a:ext cx="302598" cy="302598"/>
        </a:xfrm>
        <a:prstGeom prst="teardrop">
          <a:avLst>
            <a:gd name="adj" fmla="val 115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1A1A837-F261-404B-A808-B2F4154CE8A2}">
      <dsp:nvSpPr>
        <dsp:cNvPr id="0" name=""/>
        <dsp:cNvSpPr/>
      </dsp:nvSpPr>
      <dsp:spPr>
        <a:xfrm>
          <a:off x="1941602" y="3371667"/>
          <a:ext cx="235366" cy="23536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5F3F650-2E42-488A-AD4F-C4BD47D19A84}">
      <dsp:nvSpPr>
        <dsp:cNvPr id="0" name=""/>
        <dsp:cNvSpPr/>
      </dsp:nvSpPr>
      <dsp:spPr>
        <a:xfrm>
          <a:off x="2522807" y="2057400"/>
          <a:ext cx="2300201" cy="1217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33350" rIns="0" bIns="88900" numCol="1" spcCol="1270" rtlCol="0" anchor="b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0" kern="1200" noProof="0" dirty="0">
              <a:latin typeface="Times New Roman" panose="02020603050405020304" pitchFamily="18" charset="0"/>
            </a:rPr>
            <a:t>Pozyskaliśmy z Budżetu Gminy dodatkowe środki  w wysokości 110 tys. PLN</a:t>
          </a:r>
        </a:p>
      </dsp:txBody>
      <dsp:txXfrm>
        <a:off x="2522807" y="2057400"/>
        <a:ext cx="2300201" cy="1217980"/>
      </dsp:txXfrm>
    </dsp:sp>
    <dsp:sp modelId="{223C5207-4FA2-4A6C-8F43-20BD55767C99}">
      <dsp:nvSpPr>
        <dsp:cNvPr id="0" name=""/>
        <dsp:cNvSpPr/>
      </dsp:nvSpPr>
      <dsp:spPr>
        <a:xfrm>
          <a:off x="2522807" y="3275380"/>
          <a:ext cx="2300201" cy="4279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8900" bIns="0" numCol="1" spcCol="1270" rtlCol="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pl-PL" sz="1400" b="0" kern="1200" noProof="0" dirty="0">
              <a:latin typeface="Avenir Next LT Pro" panose="020B0504020202020204" pitchFamily="34" charset="77"/>
            </a:rPr>
            <a:t>MAJ/CZER 2024</a:t>
          </a:r>
        </a:p>
      </dsp:txBody>
      <dsp:txXfrm>
        <a:off x="2522807" y="3275380"/>
        <a:ext cx="2300201" cy="427939"/>
      </dsp:txXfrm>
    </dsp:sp>
    <dsp:sp modelId="{4FE5EB5D-4CEF-4D0D-9394-0534E61844BE}">
      <dsp:nvSpPr>
        <dsp:cNvPr id="0" name=""/>
        <dsp:cNvSpPr/>
      </dsp:nvSpPr>
      <dsp:spPr>
        <a:xfrm>
          <a:off x="2059285" y="2057400"/>
          <a:ext cx="0" cy="1217980"/>
        </a:xfrm>
        <a:prstGeom prst="line">
          <a:avLst/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4429FF-AAA3-4358-8C5F-1A7F29AA2B7B}">
      <dsp:nvSpPr>
        <dsp:cNvPr id="0" name=""/>
        <dsp:cNvSpPr/>
      </dsp:nvSpPr>
      <dsp:spPr>
        <a:xfrm>
          <a:off x="2020028" y="2018885"/>
          <a:ext cx="77029" cy="77029"/>
        </a:xfrm>
        <a:prstGeom prst="ellipse">
          <a:avLst/>
        </a:prstGeom>
        <a:gradFill rotWithShape="0">
          <a:gsLst>
            <a:gs pos="0">
              <a:schemeClr val="accent3">
                <a:satMod val="103000"/>
                <a:lumMod val="102000"/>
                <a:tint val="94000"/>
              </a:schemeClr>
            </a:gs>
            <a:gs pos="50000">
              <a:schemeClr val="accent3">
                <a:satMod val="110000"/>
                <a:lumMod val="100000"/>
                <a:shade val="100000"/>
              </a:schemeClr>
            </a:gs>
            <a:gs pos="100000">
              <a:schemeClr val="accent3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2C82E90-F103-439C-8371-CFFB0927B9DE}">
      <dsp:nvSpPr>
        <dsp:cNvPr id="0" name=""/>
        <dsp:cNvSpPr/>
      </dsp:nvSpPr>
      <dsp:spPr>
        <a:xfrm rot="8100000">
          <a:off x="3748174" y="474150"/>
          <a:ext cx="302598" cy="302598"/>
        </a:xfrm>
        <a:prstGeom prst="teardrop">
          <a:avLst>
            <a:gd name="adj" fmla="val 115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D519322-C1DD-47AE-92C0-13575134BC76}">
      <dsp:nvSpPr>
        <dsp:cNvPr id="0" name=""/>
        <dsp:cNvSpPr/>
      </dsp:nvSpPr>
      <dsp:spPr>
        <a:xfrm>
          <a:off x="3781790" y="507766"/>
          <a:ext cx="235366" cy="23536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6DDA0FE-83E2-423C-9F13-58A61EB68487}">
      <dsp:nvSpPr>
        <dsp:cNvPr id="0" name=""/>
        <dsp:cNvSpPr/>
      </dsp:nvSpPr>
      <dsp:spPr>
        <a:xfrm>
          <a:off x="4303220" y="839419"/>
          <a:ext cx="2495834" cy="1217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8900" rIns="88900" bIns="133350" numCol="1" spcCol="1270" rtlCol="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0" kern="1200" noProof="0" dirty="0">
              <a:latin typeface="Times New Roman" panose="02020603050405020304" pitchFamily="18" charset="0"/>
            </a:rPr>
            <a:t>Rozpoczęcie prac remontowych</a:t>
          </a:r>
        </a:p>
      </dsp:txBody>
      <dsp:txXfrm>
        <a:off x="4303220" y="839419"/>
        <a:ext cx="2495834" cy="1217980"/>
      </dsp:txXfrm>
    </dsp:sp>
    <dsp:sp modelId="{2D6C7916-1130-46A8-833B-A6278CBD2192}">
      <dsp:nvSpPr>
        <dsp:cNvPr id="0" name=""/>
        <dsp:cNvSpPr/>
      </dsp:nvSpPr>
      <dsp:spPr>
        <a:xfrm>
          <a:off x="4303220" y="411480"/>
          <a:ext cx="2495834" cy="4279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8900" bIns="0" numCol="1" spcCol="1270" rtlCol="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pl-PL" sz="1400" b="0" kern="1200" noProof="0" dirty="0">
              <a:latin typeface="Avenir Next LT Pro" panose="020B0504020202020204" pitchFamily="34" charset="77"/>
            </a:rPr>
            <a:t> PAZ 2024</a:t>
          </a:r>
        </a:p>
      </dsp:txBody>
      <dsp:txXfrm>
        <a:off x="4303220" y="411480"/>
        <a:ext cx="2495834" cy="427939"/>
      </dsp:txXfrm>
    </dsp:sp>
    <dsp:sp modelId="{4D953791-5C2F-4A75-A8F4-6ED7EAB5E015}">
      <dsp:nvSpPr>
        <dsp:cNvPr id="0" name=""/>
        <dsp:cNvSpPr/>
      </dsp:nvSpPr>
      <dsp:spPr>
        <a:xfrm>
          <a:off x="3899473" y="839419"/>
          <a:ext cx="0" cy="1217980"/>
        </a:xfrm>
        <a:prstGeom prst="line">
          <a:avLst/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2AD014-AFD0-4700-A468-4D562874339A}">
      <dsp:nvSpPr>
        <dsp:cNvPr id="0" name=""/>
        <dsp:cNvSpPr/>
      </dsp:nvSpPr>
      <dsp:spPr>
        <a:xfrm>
          <a:off x="3860216" y="2018885"/>
          <a:ext cx="77029" cy="77029"/>
        </a:xfrm>
        <a:prstGeom prst="ellipse">
          <a:avLst/>
        </a:prstGeom>
        <a:gradFill rotWithShape="0">
          <a:gsLst>
            <a:gs pos="0">
              <a:schemeClr val="accent4">
                <a:satMod val="103000"/>
                <a:lumMod val="102000"/>
                <a:tint val="94000"/>
              </a:schemeClr>
            </a:gs>
            <a:gs pos="50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7331DD9-74CF-4A3A-86BA-F4B9DBEAB944}">
      <dsp:nvSpPr>
        <dsp:cNvPr id="0" name=""/>
        <dsp:cNvSpPr/>
      </dsp:nvSpPr>
      <dsp:spPr>
        <a:xfrm rot="18900000">
          <a:off x="5588362" y="3338051"/>
          <a:ext cx="302598" cy="302598"/>
        </a:xfrm>
        <a:prstGeom prst="teardrop">
          <a:avLst>
            <a:gd name="adj" fmla="val 115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15AAB83-BD07-4B9E-9A3B-858C0B126F9C}">
      <dsp:nvSpPr>
        <dsp:cNvPr id="0" name=""/>
        <dsp:cNvSpPr/>
      </dsp:nvSpPr>
      <dsp:spPr>
        <a:xfrm>
          <a:off x="5621978" y="3371667"/>
          <a:ext cx="235366" cy="23536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8CB2D5A-F46A-4E0E-9575-15F31D04AAC6}">
      <dsp:nvSpPr>
        <dsp:cNvPr id="0" name=""/>
        <dsp:cNvSpPr/>
      </dsp:nvSpPr>
      <dsp:spPr>
        <a:xfrm>
          <a:off x="6216579" y="2057400"/>
          <a:ext cx="2387442" cy="1217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33350" rIns="0" bIns="88900" numCol="1" spcCol="1270" rtlCol="0" anchor="b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0" kern="1200" noProof="0" dirty="0">
              <a:latin typeface="Times New Roman" panose="02020603050405020304" pitchFamily="18" charset="0"/>
            </a:rPr>
            <a:t>Dokładnie 01.12.2024 r. zakończenie prac remontowych</a:t>
          </a:r>
        </a:p>
      </dsp:txBody>
      <dsp:txXfrm>
        <a:off x="6216579" y="2057400"/>
        <a:ext cx="2387442" cy="1217980"/>
      </dsp:txXfrm>
    </dsp:sp>
    <dsp:sp modelId="{7C1E6B4A-59F7-4018-A403-E1CCAEE78BA1}">
      <dsp:nvSpPr>
        <dsp:cNvPr id="0" name=""/>
        <dsp:cNvSpPr/>
      </dsp:nvSpPr>
      <dsp:spPr>
        <a:xfrm>
          <a:off x="6216579" y="3275380"/>
          <a:ext cx="2387442" cy="4279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8900" bIns="0" numCol="1" spcCol="1270" rtlCol="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pl-PL" sz="1400" b="0" kern="1200" noProof="0" dirty="0">
              <a:latin typeface="Avenir Next LT Pro" panose="020B0504020202020204" pitchFamily="34" charset="77"/>
            </a:rPr>
            <a:t>GRU 2024</a:t>
          </a:r>
        </a:p>
      </dsp:txBody>
      <dsp:txXfrm>
        <a:off x="6216579" y="3275380"/>
        <a:ext cx="2387442" cy="427939"/>
      </dsp:txXfrm>
    </dsp:sp>
    <dsp:sp modelId="{A03C5372-D306-43AC-B406-6F8183849431}">
      <dsp:nvSpPr>
        <dsp:cNvPr id="0" name=""/>
        <dsp:cNvSpPr/>
      </dsp:nvSpPr>
      <dsp:spPr>
        <a:xfrm>
          <a:off x="5739661" y="2057400"/>
          <a:ext cx="0" cy="1217980"/>
        </a:xfrm>
        <a:prstGeom prst="line">
          <a:avLst/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282312-87CB-41BB-A02D-C594BBEF33C7}">
      <dsp:nvSpPr>
        <dsp:cNvPr id="0" name=""/>
        <dsp:cNvSpPr/>
      </dsp:nvSpPr>
      <dsp:spPr>
        <a:xfrm>
          <a:off x="5700404" y="2018885"/>
          <a:ext cx="77029" cy="77029"/>
        </a:xfrm>
        <a:prstGeom prst="ellipse">
          <a:avLst/>
        </a:prstGeom>
        <a:gradFill rotWithShape="0">
          <a:gsLst>
            <a:gs pos="0">
              <a:schemeClr val="accent5">
                <a:satMod val="103000"/>
                <a:lumMod val="102000"/>
                <a:tint val="94000"/>
              </a:schemeClr>
            </a:gs>
            <a:gs pos="50000">
              <a:schemeClr val="accent5">
                <a:satMod val="110000"/>
                <a:lumMod val="100000"/>
                <a:shade val="100000"/>
              </a:schemeClr>
            </a:gs>
            <a:gs pos="100000">
              <a:schemeClr val="accent5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55439AF-6893-479D-8B57-31FBC13C553F}">
      <dsp:nvSpPr>
        <dsp:cNvPr id="0" name=""/>
        <dsp:cNvSpPr/>
      </dsp:nvSpPr>
      <dsp:spPr>
        <a:xfrm rot="8100000">
          <a:off x="7428550" y="474150"/>
          <a:ext cx="302598" cy="302598"/>
        </a:xfrm>
        <a:prstGeom prst="teardrop">
          <a:avLst>
            <a:gd name="adj" fmla="val 115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22B1C16-7FF0-4DBE-B32E-E43FEB1E2EAC}">
      <dsp:nvSpPr>
        <dsp:cNvPr id="0" name=""/>
        <dsp:cNvSpPr/>
      </dsp:nvSpPr>
      <dsp:spPr>
        <a:xfrm>
          <a:off x="7462166" y="507766"/>
          <a:ext cx="235366" cy="23536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B55AA6D-649D-4145-93EB-08B866A4D4E5}">
      <dsp:nvSpPr>
        <dsp:cNvPr id="0" name=""/>
        <dsp:cNvSpPr/>
      </dsp:nvSpPr>
      <dsp:spPr>
        <a:xfrm>
          <a:off x="8034988" y="839419"/>
          <a:ext cx="2621055" cy="1217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8900" rIns="88900" bIns="133350" numCol="1" spcCol="1270" rtlCol="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0" kern="1200" noProof="0" dirty="0">
              <a:latin typeface="Times New Roman" panose="02020603050405020304" pitchFamily="18" charset="0"/>
            </a:rPr>
            <a:t>14.12.2024 r. nastąpiło uroczyste oddanie kuchni do użytku, zorganizowaliśmy Dzień otwarty zapraszając wszystkich mieszkańców</a:t>
          </a:r>
          <a:endParaRPr lang="pl-PL" sz="1400" b="1" kern="1200" noProof="0" dirty="0">
            <a:latin typeface="Times New Roman" panose="02020603050405020304" pitchFamily="18" charset="0"/>
          </a:endParaRPr>
        </a:p>
      </dsp:txBody>
      <dsp:txXfrm>
        <a:off x="8034988" y="839419"/>
        <a:ext cx="2621055" cy="1217980"/>
      </dsp:txXfrm>
    </dsp:sp>
    <dsp:sp modelId="{3FA5D5AE-9CAE-4D19-9765-BCEE62095312}">
      <dsp:nvSpPr>
        <dsp:cNvPr id="0" name=""/>
        <dsp:cNvSpPr/>
      </dsp:nvSpPr>
      <dsp:spPr>
        <a:xfrm>
          <a:off x="8034988" y="411480"/>
          <a:ext cx="2621055" cy="4279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8900" bIns="0" numCol="1" spcCol="1270" rtlCol="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pl-PL" sz="1400" b="0" kern="1200" noProof="0" dirty="0">
              <a:latin typeface="Avenir Next LT Pro" panose="020B0504020202020204" pitchFamily="34" charset="77"/>
            </a:rPr>
            <a:t>GRU 2024</a:t>
          </a:r>
        </a:p>
      </dsp:txBody>
      <dsp:txXfrm>
        <a:off x="8034988" y="411480"/>
        <a:ext cx="2621055" cy="427939"/>
      </dsp:txXfrm>
    </dsp:sp>
    <dsp:sp modelId="{FE6CA7EB-68EC-4E76-9051-08C4CF370101}">
      <dsp:nvSpPr>
        <dsp:cNvPr id="0" name=""/>
        <dsp:cNvSpPr/>
      </dsp:nvSpPr>
      <dsp:spPr>
        <a:xfrm>
          <a:off x="7579849" y="839419"/>
          <a:ext cx="0" cy="1217980"/>
        </a:xfrm>
        <a:prstGeom prst="line">
          <a:avLst/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B7B786-A0AD-4662-8D54-C5C572D2C32C}">
      <dsp:nvSpPr>
        <dsp:cNvPr id="0" name=""/>
        <dsp:cNvSpPr/>
      </dsp:nvSpPr>
      <dsp:spPr>
        <a:xfrm>
          <a:off x="7540592" y="2018885"/>
          <a:ext cx="77029" cy="77029"/>
        </a:xfrm>
        <a:prstGeom prst="ellipse">
          <a:avLst/>
        </a:prstGeom>
        <a:gradFill rotWithShape="0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Oś czasu z przypiętymi pinezkami"/>
  <dgm:desc val="Służy do wyświetlania listy zdarzeń uporządkowanych w kolejności chronologicznej. Niewidoczne pole obok pinezki zawiera datę, a opis znajduje się bezpośrednio poniżej. Może służyć do wyświetlania średniej wielkości tekstu oraz średniej długości formatu daty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>
            <a:extLst>
              <a:ext uri="{FF2B5EF4-FFF2-40B4-BE49-F238E27FC236}">
                <a16:creationId xmlns:a16="http://schemas.microsoft.com/office/drawing/2014/main" id="{6AA3114B-0CDD-4419-A4DE-E0C29A2AE1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3" name="Data — symbol zastępczy 2">
            <a:extLst>
              <a:ext uri="{FF2B5EF4-FFF2-40B4-BE49-F238E27FC236}">
                <a16:creationId xmlns:a16="http://schemas.microsoft.com/office/drawing/2014/main" id="{1FC25048-78D1-4821-8E2B-7A77CCA12F8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C47D6FA-3EDE-4DAB-A482-40E8925938B9}" type="datetime1">
              <a:rPr lang="pl-PL" smtClean="0"/>
              <a:t>12.05.2025</a:t>
            </a:fld>
            <a:endParaRPr lang="pl-PL" dirty="0"/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id="{01924695-047D-4CC8-8801-1AA37457E73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id="{F0F00293-63F6-438D-A9A8-024975FD55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D56CFAD-C154-4C9C-AD01-665A5055065E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978791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noProof="0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133099-EB1A-4777-9830-07EB5C433094}" type="datetime1">
              <a:rPr lang="pl-PL" smtClean="0"/>
              <a:pPr/>
              <a:t>12.05.2025</a:t>
            </a:fld>
            <a:endParaRPr lang="pl-PL" dirty="0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l-PL" noProof="0" dirty="0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-PL" noProof="0"/>
              <a:t>Kliknij, aby edytować style wzorców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5B62BC0-7DC4-4569-951D-2BB9475345C6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33446415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3D1BA25-45AC-0C48-96BD-5DDCEEC5AF57}" type="slidenum">
              <a:rPr lang="pl-PL" smtClean="0"/>
              <a:t>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585565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8FCF36-C48B-8D7C-ABE6-F32F7FFCFF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62AAB574-F9C5-7F5F-BD08-F52B793794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E4826140-B763-3B19-DC62-409ECA1FC0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356F8DD-33F9-61AC-57A6-2624571DA3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pl-PL" smtClean="0"/>
              <a:t>12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831177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BAF6E-0A1C-7D3D-0141-423B12EEB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6DBA421D-A414-C5DA-A409-92F06C1C5C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4C90836F-AF3D-BFDC-215F-7E483B2E2B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4251CE8-2159-05BD-994E-9C202699C3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pl-PL" smtClean="0"/>
              <a:t>13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897239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BF1F6-D128-36AF-0E79-88678D72C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9C6327B5-1359-C9E7-4B28-02B32D906E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98666052-8AD5-2564-D635-6800667920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15C891F-59A7-132F-1221-F9F120085D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pl-PL" smtClean="0"/>
              <a:t>14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86891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95316-3562-2109-52B0-D874CD241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63403C14-F628-11F1-A23B-F3393AB989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0C98F71A-ED14-E774-64F8-1E73DB63A9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2A0072F-46A6-B1CF-A356-FCE71049D8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pl-PL" smtClean="0"/>
              <a:t>15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742425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F7C0A1-9D75-0FA3-A48F-6D1DF89FA4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82653F7F-EDB7-A41C-40C6-02232DB6BB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1A2F6260-528C-9B2D-3EBE-3E3533FB69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0BE0DFF-E3E2-B835-EB0C-CC2B248F16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pl-PL" smtClean="0"/>
              <a:t>16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184954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76C63-8355-3460-359F-30F947807D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3F0C58DA-98AC-BF4E-3A98-2820B400F9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54BB1C39-DF93-F274-A839-0FD79760B9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80C3FA0-C8F6-5949-9498-40890D06ED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pl-PL" smtClean="0"/>
              <a:t>17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408264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F16042-4AF7-CD87-E3BE-50EE2CD73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A219ACBB-354B-BCC0-00B8-6BF934B525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4A3193B1-BC17-C9FF-7F90-758B179A89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5791DEF-42B7-C1BB-EB57-17FCD6DCE0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pl-PL" smtClean="0"/>
              <a:t>18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271089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6AA323-1DA5-B513-39C1-C0D36ADED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BE0CF15B-8828-E43B-BD09-CB96BF8B7A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FE00EA19-109C-7400-2A11-19F09FF7A3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E9BB930-6EB4-3DD5-FA64-8BDFD4EB81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pl-PL" smtClean="0"/>
              <a:t>19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755318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3617AB-63DD-A2F6-1FFE-D26EA4EEE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F288537A-7020-3407-A118-17485752CF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1A06911C-44F8-D4B9-B40B-5FDB91DD6C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DA8F68D-B93E-6E88-C4D6-DDC1910B07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pl-PL" smtClean="0"/>
              <a:t>20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761820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B4B6EC-22AD-BF51-2365-BCD1D643E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28182A93-4ED4-8D36-38E1-BA0203714D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0D306F33-3C8F-B936-3E23-E832667F69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E450308-820D-2F81-B8A1-4CF6BEA5BC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pl-PL" smtClean="0"/>
              <a:t>21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57919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pl-PL" smtClean="0"/>
              <a:t>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877575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AEC718-3098-7F73-4CEB-738363241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159B9855-B9E0-56AD-0C38-9C8F33691B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D55EF93E-8049-0093-FA8D-8B0C353A01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D609916-AC52-2C0A-BBAE-F2EF938084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pl-PL" smtClean="0"/>
              <a:t>22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188674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9ABA5E-376C-EF4F-A199-A40726503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7D2DBBFF-DD7E-3943-FA40-7C508514E5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CF9E7A90-5663-F1D6-6BAB-56AB2B7C0C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A42A001-4C06-4F0A-F159-08E2B64EF9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pl-PL" smtClean="0"/>
              <a:t>23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151085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E16C7D-7FD1-7810-AE24-D2C4545B7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AD8161F0-3BC5-9CFE-7C53-C8BD6535A1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19041703-FA75-F9A8-E6D2-FFA5BBDF7A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3F008BD-95E0-AF54-5407-B6D3ABC045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pl-PL" smtClean="0"/>
              <a:t>24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788662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4C6DB0-4312-9155-149C-6F5200FA9F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3AC07606-5ACD-0FE7-E54F-487F37AD99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FF10EDD6-193F-5281-E53B-F6DC38E9EB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565A747-4F68-F50F-BA64-8DCB0448EA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pl-PL" smtClean="0"/>
              <a:t>25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41639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5B62BC0-7DC4-4569-951D-2BB9475345C6}" type="slidenum">
              <a:rPr lang="pl-PL" smtClean="0"/>
              <a:t>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51860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pl-PL" smtClean="0"/>
              <a:t>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78035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pl-PL" smtClean="0"/>
              <a:t>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79262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6D2967-5881-A503-94E2-3167288A5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2D77AEA6-CE59-768D-6948-2D72E69872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4E753A5B-A301-43FA-5D95-5A28D4548D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62C301B-12CF-7965-DA58-19630607D9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pl-PL" smtClean="0"/>
              <a:t>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950127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7FBAC-D0AE-4473-4F34-F8FE8C329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F2C307A7-72B7-49BC-B4F6-7509A67961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45F047D5-9B41-1BE1-16E7-ED7438AD91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3A3F746-8968-32B0-7EA6-51C39F342C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pl-PL" smtClean="0"/>
              <a:t>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690084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26E64-621D-32D6-4D91-19E54D3E61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281BA3E9-BB37-D8FB-FB98-6B3D5FDEF4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7A139D32-EE6F-6ABC-82BE-858C44895E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A07DBB8-3197-032C-4C03-4BFB5D4DD3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pl-PL" smtClean="0"/>
              <a:t>10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951465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30A794-CFB9-BEB0-D493-D54004651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E68FEA1A-9035-2DB4-9D65-071695E43F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CB2F25E0-D32C-9DAC-2C16-B8719D882E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6EEBC6D-8F44-AB71-CE3A-AA05027F66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pl-PL" smtClean="0"/>
              <a:t>11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70597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raz — symbol zastępczy 7">
            <a:extLst>
              <a:ext uri="{FF2B5EF4-FFF2-40B4-BE49-F238E27FC236}">
                <a16:creationId xmlns:a16="http://schemas.microsoft.com/office/drawing/2014/main" id="{CA325D4D-835D-41B6-9B16-A090AA08832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pl-PL" noProof="0" dirty="0"/>
              <a:t>Kliknij, aby dodać zdjęcie</a:t>
            </a: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D1D87D16-A856-42F4-9D8C-A0C1D482E5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442052"/>
            <a:ext cx="12192000" cy="1425257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</p:spPr>
        <p:txBody>
          <a:bodyPr rtlCol="0" anchor="ctr"/>
          <a:lstStyle>
            <a:lvl1pPr algn="ctr">
              <a:defRPr sz="6000" b="1" cap="all" spc="100" baseline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pl-PL" noProof="0"/>
              <a:t>Dodaj tytuł</a:t>
            </a:r>
          </a:p>
        </p:txBody>
      </p:sp>
      <p:sp>
        <p:nvSpPr>
          <p:cNvPr id="12" name="Tekst — symbol zastępczy 10">
            <a:extLst>
              <a:ext uri="{FF2B5EF4-FFF2-40B4-BE49-F238E27FC236}">
                <a16:creationId xmlns:a16="http://schemas.microsoft.com/office/drawing/2014/main" id="{BD39BB44-64AC-49A7-8555-2CC62AD7C2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867309"/>
            <a:ext cx="12192000" cy="1036320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</p:spPr>
        <p:txBody>
          <a:bodyPr rtlCol="0" anchor="ctr"/>
          <a:lstStyle>
            <a:lvl1pPr marL="0" indent="0" algn="ctr">
              <a:buNone/>
              <a:defRPr sz="2400" cap="none" spc="1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podtytuł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9F51AF15-A085-49C8-ABEC-EF90E7D7B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92779" y="2325925"/>
            <a:ext cx="5806440" cy="159654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036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ównanie możliwości rynkowy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22198964-B829-4E4F-AAE7-4D7A404AB7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057" y="698523"/>
            <a:ext cx="5715000" cy="469089"/>
          </a:xfrm>
          <a:prstGeom prst="rect">
            <a:avLst/>
          </a:prstGeom>
        </p:spPr>
        <p:txBody>
          <a:bodyPr rtlCol="0" anchor="ctr"/>
          <a:lstStyle>
            <a:lvl1pPr algn="ctr">
              <a:defRPr sz="2400" b="1" cap="all" spc="1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pl-PL" noProof="0"/>
              <a:t>Kliknij, aby dodać tytuł</a:t>
            </a:r>
          </a:p>
        </p:txBody>
      </p:sp>
      <p:sp>
        <p:nvSpPr>
          <p:cNvPr id="21" name="Tekst — symbol zastępczy 10">
            <a:extLst>
              <a:ext uri="{FF2B5EF4-FFF2-40B4-BE49-F238E27FC236}">
                <a16:creationId xmlns:a16="http://schemas.microsoft.com/office/drawing/2014/main" id="{F7C80E83-E343-4BA5-ABB5-ACA84EEE62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81078" y="1853427"/>
            <a:ext cx="1252367" cy="86349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rtlCol="0" anchor="ctr"/>
          <a:lstStyle>
            <a:lvl1pPr marL="0" indent="0" algn="ctr">
              <a:buNone/>
              <a:defRPr sz="3200" b="1" cap="all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tekst</a:t>
            </a:r>
          </a:p>
        </p:txBody>
      </p:sp>
      <p:sp>
        <p:nvSpPr>
          <p:cNvPr id="20" name="Tekst — symbol zastępczy 10">
            <a:extLst>
              <a:ext uri="{FF2B5EF4-FFF2-40B4-BE49-F238E27FC236}">
                <a16:creationId xmlns:a16="http://schemas.microsoft.com/office/drawing/2014/main" id="{BA56986C-C9AC-44CD-9D32-24AA209F76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883704"/>
            <a:ext cx="2939143" cy="469089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27" name="Tekst — symbol zastępczy 10">
            <a:extLst>
              <a:ext uri="{FF2B5EF4-FFF2-40B4-BE49-F238E27FC236}">
                <a16:creationId xmlns:a16="http://schemas.microsoft.com/office/drawing/2014/main" id="{61B45AB9-9A5F-4872-A322-AD3890A5BE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3253816"/>
            <a:ext cx="2939143" cy="469089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29" name="Tekst — symbol zastępczy 10">
            <a:extLst>
              <a:ext uri="{FF2B5EF4-FFF2-40B4-BE49-F238E27FC236}">
                <a16:creationId xmlns:a16="http://schemas.microsoft.com/office/drawing/2014/main" id="{E5E3032E-6B86-4F42-95E1-7C7B130871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69646" y="1853426"/>
            <a:ext cx="1252367" cy="863491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rtlCol="0" anchor="ctr"/>
          <a:lstStyle>
            <a:lvl1pPr marL="0" indent="0" algn="ctr">
              <a:buNone/>
              <a:defRPr sz="3200" b="1" cap="all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tekst</a:t>
            </a:r>
          </a:p>
        </p:txBody>
      </p:sp>
      <p:sp>
        <p:nvSpPr>
          <p:cNvPr id="28" name="Tekst — symbol zastępczy 10">
            <a:extLst>
              <a:ext uri="{FF2B5EF4-FFF2-40B4-BE49-F238E27FC236}">
                <a16:creationId xmlns:a16="http://schemas.microsoft.com/office/drawing/2014/main" id="{C56EA384-B876-4E37-81CC-FF14C8064E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26428" y="2883704"/>
            <a:ext cx="2939143" cy="469089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30" name="Tekst — symbol zastępczy 10">
            <a:extLst>
              <a:ext uri="{FF2B5EF4-FFF2-40B4-BE49-F238E27FC236}">
                <a16:creationId xmlns:a16="http://schemas.microsoft.com/office/drawing/2014/main" id="{7A136A37-A8C3-48F4-978F-3042B2451FF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26428" y="3253816"/>
            <a:ext cx="2939143" cy="469089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32" name="Tekst — symbol zastępczy 10">
            <a:extLst>
              <a:ext uri="{FF2B5EF4-FFF2-40B4-BE49-F238E27FC236}">
                <a16:creationId xmlns:a16="http://schemas.microsoft.com/office/drawing/2014/main" id="{90D156C2-557C-45F2-B9BA-7CE533312A0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58214" y="1853427"/>
            <a:ext cx="1252028" cy="863492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rtlCol="0" anchor="ctr"/>
          <a:lstStyle>
            <a:lvl1pPr marL="0" indent="0" algn="ctr">
              <a:buNone/>
              <a:defRPr sz="3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pl-PL" noProof="0"/>
              <a:t>tekst</a:t>
            </a:r>
          </a:p>
        </p:txBody>
      </p:sp>
      <p:sp>
        <p:nvSpPr>
          <p:cNvPr id="31" name="Tekst — symbol zastępczy 10">
            <a:extLst>
              <a:ext uri="{FF2B5EF4-FFF2-40B4-BE49-F238E27FC236}">
                <a16:creationId xmlns:a16="http://schemas.microsoft.com/office/drawing/2014/main" id="{38E358D4-D1F9-4872-A079-98E1F6BD66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14657" y="2883704"/>
            <a:ext cx="2939143" cy="469089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33" name="Tekst — symbol zastępczy 10">
            <a:extLst>
              <a:ext uri="{FF2B5EF4-FFF2-40B4-BE49-F238E27FC236}">
                <a16:creationId xmlns:a16="http://schemas.microsoft.com/office/drawing/2014/main" id="{8D809314-142B-40CA-8424-37611F5E9C1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14657" y="3253816"/>
            <a:ext cx="2939143" cy="469089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16" name="Obraz — symbol zastępczy 8">
            <a:extLst>
              <a:ext uri="{FF2B5EF4-FFF2-40B4-BE49-F238E27FC236}">
                <a16:creationId xmlns:a16="http://schemas.microsoft.com/office/drawing/2014/main" id="{3B652552-1A5B-4884-9BDF-1A266395934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4234542"/>
            <a:ext cx="12191999" cy="2623457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pl-PL" noProof="0" dirty="0"/>
              <a:t>Kliknij, aby dodać zdjęcie</a:t>
            </a:r>
          </a:p>
        </p:txBody>
      </p:sp>
      <p:sp>
        <p:nvSpPr>
          <p:cNvPr id="36" name="Data — symbol zastępczy 3">
            <a:extLst>
              <a:ext uri="{FF2B5EF4-FFF2-40B4-BE49-F238E27FC236}">
                <a16:creationId xmlns:a16="http://schemas.microsoft.com/office/drawing/2014/main" id="{5C7A8808-3BA5-498D-8E57-CAB9DF0182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pl-PL" noProof="0" dirty="0"/>
              <a:t>20XX</a:t>
            </a:r>
          </a:p>
        </p:txBody>
      </p:sp>
      <p:sp>
        <p:nvSpPr>
          <p:cNvPr id="37" name="Stopka — symbol zastępczy 4">
            <a:extLst>
              <a:ext uri="{FF2B5EF4-FFF2-40B4-BE49-F238E27FC236}">
                <a16:creationId xmlns:a16="http://schemas.microsoft.com/office/drawing/2014/main" id="{742EE3D7-DACC-458E-82B0-EC87F8BAE8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l-PL" noProof="0" dirty="0"/>
              <a:t>Prezentacja</a:t>
            </a:r>
            <a:endParaRPr lang="pl-PL" noProof="0" dirty="0">
              <a:latin typeface="Calibri" panose="020F0502020204030204" pitchFamily="34" charset="0"/>
            </a:endParaRPr>
          </a:p>
        </p:txBody>
      </p:sp>
      <p:sp>
        <p:nvSpPr>
          <p:cNvPr id="38" name="Numer slajdu — symbol zastępczy 5">
            <a:extLst>
              <a:ext uri="{FF2B5EF4-FFF2-40B4-BE49-F238E27FC236}">
                <a16:creationId xmlns:a16="http://schemas.microsoft.com/office/drawing/2014/main" id="{8ED908E6-B839-44D9-AFFC-E5E5E592E5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EA87306C-81BA-4795-A5CA-9392456A8C1E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3182226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za konkurenc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241225E-57F6-4605-A684-F9B30F1F6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9568" y="2450440"/>
            <a:ext cx="4143432" cy="548711"/>
          </a:xfrm>
          <a:prstGeom prst="rect">
            <a:avLst/>
          </a:prstGeom>
        </p:spPr>
        <p:txBody>
          <a:bodyPr rtlCol="0" anchor="b"/>
          <a:lstStyle>
            <a:lvl1pPr>
              <a:defRPr sz="2400" b="1" cap="all" spc="1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pl-PL" noProof="0"/>
              <a:t>Kliknij, aby dodać tytuł</a:t>
            </a:r>
          </a:p>
        </p:txBody>
      </p:sp>
      <p:sp>
        <p:nvSpPr>
          <p:cNvPr id="7" name="Obraz — symbol zastępczy 8">
            <a:extLst>
              <a:ext uri="{FF2B5EF4-FFF2-40B4-BE49-F238E27FC236}">
                <a16:creationId xmlns:a16="http://schemas.microsoft.com/office/drawing/2014/main" id="{C93927AF-DF09-4CE5-8767-B2ECF0215BF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37756" y="0"/>
            <a:ext cx="7354243" cy="286247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pl-PL" noProof="0" dirty="0"/>
              <a:t>Kliknij, aby dodać zdjęcie</a:t>
            </a:r>
          </a:p>
        </p:txBody>
      </p:sp>
      <p:sp>
        <p:nvSpPr>
          <p:cNvPr id="12" name="Tekst — symbol zastępczy 10">
            <a:extLst>
              <a:ext uri="{FF2B5EF4-FFF2-40B4-BE49-F238E27FC236}">
                <a16:creationId xmlns:a16="http://schemas.microsoft.com/office/drawing/2014/main" id="{AE2342C8-E968-4F49-930C-F5C43F88F0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9728" y="3365446"/>
            <a:ext cx="4953000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b="1" cap="all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podtytuł</a:t>
            </a:r>
          </a:p>
        </p:txBody>
      </p:sp>
      <p:sp>
        <p:nvSpPr>
          <p:cNvPr id="11" name="Tekst — symbol zastępczy 10">
            <a:extLst>
              <a:ext uri="{FF2B5EF4-FFF2-40B4-BE49-F238E27FC236}">
                <a16:creationId xmlns:a16="http://schemas.microsoft.com/office/drawing/2014/main" id="{FE8D114B-8AAB-41D6-AFCF-750066A652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9728" y="3744950"/>
            <a:ext cx="4953000" cy="2046251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15" name="Tekst — symbol zastępczy 10">
            <a:extLst>
              <a:ext uri="{FF2B5EF4-FFF2-40B4-BE49-F238E27FC236}">
                <a16:creationId xmlns:a16="http://schemas.microsoft.com/office/drawing/2014/main" id="{DCCC938D-0BC7-4BBB-BBF2-B830D9D0C1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00800" y="3365446"/>
            <a:ext cx="4953000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b="1" cap="all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podtytuł</a:t>
            </a:r>
          </a:p>
        </p:txBody>
      </p:sp>
      <p:sp>
        <p:nvSpPr>
          <p:cNvPr id="14" name="Tekst — symbol zastępczy 10">
            <a:extLst>
              <a:ext uri="{FF2B5EF4-FFF2-40B4-BE49-F238E27FC236}">
                <a16:creationId xmlns:a16="http://schemas.microsoft.com/office/drawing/2014/main" id="{796405D2-E28F-41EC-844E-034C5D7072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00800" y="3744950"/>
            <a:ext cx="4953000" cy="2046251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8" name="Data — symbol zastępczy 3">
            <a:extLst>
              <a:ext uri="{FF2B5EF4-FFF2-40B4-BE49-F238E27FC236}">
                <a16:creationId xmlns:a16="http://schemas.microsoft.com/office/drawing/2014/main" id="{8751D887-2419-4911-A7CC-9B5A598D71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r>
              <a:rPr lang="pl-PL" noProof="0" dirty="0"/>
              <a:t>20XX</a:t>
            </a:r>
          </a:p>
        </p:txBody>
      </p:sp>
      <p:sp>
        <p:nvSpPr>
          <p:cNvPr id="9" name="Stopka — symbol zastępczy 4">
            <a:extLst>
              <a:ext uri="{FF2B5EF4-FFF2-40B4-BE49-F238E27FC236}">
                <a16:creationId xmlns:a16="http://schemas.microsoft.com/office/drawing/2014/main" id="{B8B214E0-C574-4CE5-8FF0-E0F965A4A0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l-PL" noProof="0" dirty="0"/>
              <a:t>Prezentacja</a:t>
            </a:r>
            <a:endParaRPr lang="pl-PL" noProof="0" dirty="0">
              <a:latin typeface="Calibri" panose="020F0502020204030204" pitchFamily="34" charset="0"/>
            </a:endParaRPr>
          </a:p>
        </p:txBody>
      </p:sp>
      <p:sp>
        <p:nvSpPr>
          <p:cNvPr id="10" name="Numer slajdu — symbol zastępczy 5">
            <a:extLst>
              <a:ext uri="{FF2B5EF4-FFF2-40B4-BE49-F238E27FC236}">
                <a16:creationId xmlns:a16="http://schemas.microsoft.com/office/drawing/2014/main" id="{6C033920-FB08-49F3-8A75-14E68EF78D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EA87306C-81BA-4795-A5CA-9392456A8C1E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651951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za konkurencja, wersj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rafika 48">
            <a:extLst>
              <a:ext uri="{FF2B5EF4-FFF2-40B4-BE49-F238E27FC236}">
                <a16:creationId xmlns:a16="http://schemas.microsoft.com/office/drawing/2014/main" id="{CC3C8467-268E-4ABA-B4F5-0808AFBB2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6237133"/>
            <a:ext cx="12191999" cy="620867"/>
          </a:xfrm>
          <a:prstGeom prst="rect">
            <a:avLst/>
          </a:prstGeom>
        </p:spPr>
      </p:pic>
      <p:cxnSp>
        <p:nvCxnSpPr>
          <p:cNvPr id="18" name="Łącznik prosty 17">
            <a:extLst>
              <a:ext uri="{FF2B5EF4-FFF2-40B4-BE49-F238E27FC236}">
                <a16:creationId xmlns:a16="http://schemas.microsoft.com/office/drawing/2014/main" id="{D69FF8FD-CDD1-4BEE-8DB9-0CD4BDE98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335793" y="766762"/>
            <a:ext cx="0" cy="490390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Łącznik prosty 19">
            <a:extLst>
              <a:ext uri="{FF2B5EF4-FFF2-40B4-BE49-F238E27FC236}">
                <a16:creationId xmlns:a16="http://schemas.microsoft.com/office/drawing/2014/main" id="{09F1257F-A86F-48F4-BFFA-9BFB4355E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7334351" y="757238"/>
            <a:ext cx="0" cy="490390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rostokąt 20">
            <a:extLst>
              <a:ext uri="{FF2B5EF4-FFF2-40B4-BE49-F238E27FC236}">
                <a16:creationId xmlns:a16="http://schemas.microsoft.com/office/drawing/2014/main" id="{FFD01FCA-DF30-466C-9EAE-B0A13CF25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831167" y="4486275"/>
            <a:ext cx="622236" cy="622236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>
              <a:latin typeface="Calibri" panose="020F0502020204030204" pitchFamily="34" charset="0"/>
            </a:endParaRPr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56F9F0CF-5966-47C2-9A41-0CD85E85D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64642" y="4047275"/>
            <a:ext cx="622236" cy="622236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>
              <a:latin typeface="Calibri" panose="020F0502020204030204" pitchFamily="34" charset="0"/>
            </a:endParaRPr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id="{92EFF630-FDAA-46A7-8CEE-21CAB6BC2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29331" y="2163148"/>
            <a:ext cx="622236" cy="622236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>
              <a:latin typeface="Calibri" panose="020F0502020204030204" pitchFamily="34" charset="0"/>
            </a:endParaRPr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2383BA8C-6DBE-4569-B07B-9FB55F80D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59108" y="3573553"/>
            <a:ext cx="622236" cy="622236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>
              <a:latin typeface="Calibri" panose="020F0502020204030204" pitchFamily="34" charset="0"/>
            </a:endParaRP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1108DE16-ABA8-4BC8-93C4-F8A521C8A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95826" y="4201049"/>
            <a:ext cx="622236" cy="622236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>
              <a:latin typeface="Calibri" panose="020F0502020204030204" pitchFamily="34" charset="0"/>
            </a:endParaRPr>
          </a:p>
        </p:txBody>
      </p:sp>
      <p:sp>
        <p:nvSpPr>
          <p:cNvPr id="31" name="Prostokąt 30">
            <a:extLst>
              <a:ext uri="{FF2B5EF4-FFF2-40B4-BE49-F238E27FC236}">
                <a16:creationId xmlns:a16="http://schemas.microsoft.com/office/drawing/2014/main" id="{E93C062E-DD5E-49BC-A10D-F70C1931F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62756" y="1603981"/>
            <a:ext cx="2057805" cy="767123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>
              <a:latin typeface="Calibri" panose="020F0502020204030204" pitchFamily="34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1799781-E0A0-4C4E-A069-37290BED8F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0427" y="571145"/>
            <a:ext cx="5355570" cy="438144"/>
          </a:xfrm>
          <a:prstGeom prst="rect">
            <a:avLst/>
          </a:prstGeom>
        </p:spPr>
        <p:txBody>
          <a:bodyPr rtlCol="0"/>
          <a:lstStyle>
            <a:lvl1pPr>
              <a:defRPr sz="2400" b="1" cap="all" spc="1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pl-PL" noProof="0"/>
              <a:t>Kliknij, aby dodać tytuł</a:t>
            </a:r>
          </a:p>
        </p:txBody>
      </p:sp>
      <p:sp>
        <p:nvSpPr>
          <p:cNvPr id="38" name="Tekst — symbol zastępczy 10">
            <a:extLst>
              <a:ext uri="{FF2B5EF4-FFF2-40B4-BE49-F238E27FC236}">
                <a16:creationId xmlns:a16="http://schemas.microsoft.com/office/drawing/2014/main" id="{5D896357-F0C4-4728-BE54-A809E6E310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63262" y="311795"/>
            <a:ext cx="1706966" cy="42639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400" b="1" cap="all" spc="100" baseline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nazwę</a:t>
            </a:r>
          </a:p>
        </p:txBody>
      </p:sp>
      <p:sp>
        <p:nvSpPr>
          <p:cNvPr id="42" name="Tekst — symbol zastępczy 10">
            <a:extLst>
              <a:ext uri="{FF2B5EF4-FFF2-40B4-BE49-F238E27FC236}">
                <a16:creationId xmlns:a16="http://schemas.microsoft.com/office/drawing/2014/main" id="{CB13D4EF-593A-4D3C-9712-515EE5A358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26762" y="1774346"/>
            <a:ext cx="1929792" cy="426393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000" b="1" cap="all" spc="100" baseline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nazwę</a:t>
            </a:r>
          </a:p>
        </p:txBody>
      </p:sp>
      <p:sp>
        <p:nvSpPr>
          <p:cNvPr id="47" name="Tekst — symbol zastępczy 10">
            <a:extLst>
              <a:ext uri="{FF2B5EF4-FFF2-40B4-BE49-F238E27FC236}">
                <a16:creationId xmlns:a16="http://schemas.microsoft.com/office/drawing/2014/main" id="{449D2BE7-8177-406D-94BB-001D561B5A8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83673" y="2261070"/>
            <a:ext cx="913553" cy="426393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1600" b="1" cap="all" spc="100" baseline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nazwa</a:t>
            </a:r>
          </a:p>
        </p:txBody>
      </p:sp>
      <p:sp>
        <p:nvSpPr>
          <p:cNvPr id="40" name="Tekst — symbol zastępczy 10">
            <a:extLst>
              <a:ext uri="{FF2B5EF4-FFF2-40B4-BE49-F238E27FC236}">
                <a16:creationId xmlns:a16="http://schemas.microsoft.com/office/drawing/2014/main" id="{FD164278-C8C4-4514-8B3E-9505CB6747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49242" y="3061800"/>
            <a:ext cx="1706966" cy="426393"/>
          </a:xfrm>
          <a:prstGeom prst="rect">
            <a:avLst/>
          </a:prstGeom>
        </p:spPr>
        <p:txBody>
          <a:bodyPr rtlCol="0" anchor="t"/>
          <a:lstStyle>
            <a:lvl1pPr marL="0" indent="0" algn="r">
              <a:buNone/>
              <a:defRPr sz="1400" b="1" cap="all" spc="100" baseline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nazwę</a:t>
            </a:r>
          </a:p>
        </p:txBody>
      </p:sp>
      <p:sp>
        <p:nvSpPr>
          <p:cNvPr id="41" name="Tekst — symbol zastępczy 10">
            <a:extLst>
              <a:ext uri="{FF2B5EF4-FFF2-40B4-BE49-F238E27FC236}">
                <a16:creationId xmlns:a16="http://schemas.microsoft.com/office/drawing/2014/main" id="{45FF02C4-FA25-4AE4-B4EF-D106CDD0FEB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795826" y="3061800"/>
            <a:ext cx="1706966" cy="426393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buNone/>
              <a:defRPr sz="1400" b="1" cap="all" spc="100" baseline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nazwę</a:t>
            </a:r>
          </a:p>
        </p:txBody>
      </p:sp>
      <p:sp>
        <p:nvSpPr>
          <p:cNvPr id="45" name="Tekst — symbol zastępczy 10">
            <a:extLst>
              <a:ext uri="{FF2B5EF4-FFF2-40B4-BE49-F238E27FC236}">
                <a16:creationId xmlns:a16="http://schemas.microsoft.com/office/drawing/2014/main" id="{2EA0BE42-73C1-43D0-9520-94265CBEE4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13450" y="3671475"/>
            <a:ext cx="913553" cy="426393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1600" b="1" cap="all" spc="100" baseline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nazwa</a:t>
            </a:r>
          </a:p>
        </p:txBody>
      </p:sp>
      <p:sp>
        <p:nvSpPr>
          <p:cNvPr id="43" name="Tekst — symbol zastępczy 10">
            <a:extLst>
              <a:ext uri="{FF2B5EF4-FFF2-40B4-BE49-F238E27FC236}">
                <a16:creationId xmlns:a16="http://schemas.microsoft.com/office/drawing/2014/main" id="{4E23821A-CE37-4CA8-82BC-5731CBD7BC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18984" y="4145197"/>
            <a:ext cx="913553" cy="426393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1600" b="1" cap="all" spc="100" baseline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nazwa</a:t>
            </a:r>
          </a:p>
        </p:txBody>
      </p:sp>
      <p:sp>
        <p:nvSpPr>
          <p:cNvPr id="44" name="Tekst — symbol zastępczy 10">
            <a:extLst>
              <a:ext uri="{FF2B5EF4-FFF2-40B4-BE49-F238E27FC236}">
                <a16:creationId xmlns:a16="http://schemas.microsoft.com/office/drawing/2014/main" id="{83ED92E9-F268-4C1E-9440-F605C9EBD5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85509" y="4584197"/>
            <a:ext cx="913553" cy="426393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1600" b="1" cap="all" spc="100" baseline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nazwa</a:t>
            </a:r>
          </a:p>
        </p:txBody>
      </p:sp>
      <p:sp>
        <p:nvSpPr>
          <p:cNvPr id="46" name="Tekst — symbol zastępczy 10">
            <a:extLst>
              <a:ext uri="{FF2B5EF4-FFF2-40B4-BE49-F238E27FC236}">
                <a16:creationId xmlns:a16="http://schemas.microsoft.com/office/drawing/2014/main" id="{B29F508B-CAFE-4871-8267-E5406A4D6C4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650168" y="4298971"/>
            <a:ext cx="913553" cy="426393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1600" b="1" cap="all" spc="100" baseline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nazwa</a:t>
            </a:r>
          </a:p>
        </p:txBody>
      </p:sp>
      <p:sp>
        <p:nvSpPr>
          <p:cNvPr id="39" name="Tekst — symbol zastępczy 10">
            <a:extLst>
              <a:ext uri="{FF2B5EF4-FFF2-40B4-BE49-F238E27FC236}">
                <a16:creationId xmlns:a16="http://schemas.microsoft.com/office/drawing/2014/main" id="{C40D7D1C-3379-42CE-B3D7-A585CDECBD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63261" y="5683895"/>
            <a:ext cx="1706966" cy="426393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400" b="1" cap="all" spc="100" baseline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nazwę</a:t>
            </a:r>
          </a:p>
        </p:txBody>
      </p:sp>
      <p:sp>
        <p:nvSpPr>
          <p:cNvPr id="3" name="Data — symbol zastępczy 2">
            <a:extLst>
              <a:ext uri="{FF2B5EF4-FFF2-40B4-BE49-F238E27FC236}">
                <a16:creationId xmlns:a16="http://schemas.microsoft.com/office/drawing/2014/main" id="{35129BD8-DBDF-484C-89DD-80EDD7B827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 dirty="0"/>
              <a:t>20XX</a:t>
            </a:r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id="{8CF621E8-9FBF-4DC8-AA1D-234C0A47D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 dirty="0"/>
              <a:t>Prezentacja</a:t>
            </a:r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id="{1C1D5819-A04D-4AB0-A144-E7BBA3400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A87306C-81BA-4795-A5CA-9392456A8C1E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3160847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a rozwoj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F8B3D21-9143-4E6D-87CD-82F00F7DC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314" y="627486"/>
            <a:ext cx="5268686" cy="568896"/>
          </a:xfrm>
          <a:prstGeom prst="rect">
            <a:avLst/>
          </a:prstGeom>
        </p:spPr>
        <p:txBody>
          <a:bodyPr rtlCol="0" anchor="ctr"/>
          <a:lstStyle>
            <a:lvl1pPr>
              <a:defRPr sz="2400" b="1" cap="all" spc="1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pl"/>
              <a:t>Kliknij, aby dodać tytuł</a:t>
            </a:r>
          </a:p>
        </p:txBody>
      </p:sp>
      <p:sp>
        <p:nvSpPr>
          <p:cNvPr id="11" name="Tekst — symbol zastępczy 10">
            <a:extLst>
              <a:ext uri="{FF2B5EF4-FFF2-40B4-BE49-F238E27FC236}">
                <a16:creationId xmlns:a16="http://schemas.microsoft.com/office/drawing/2014/main" id="{235C24E7-D67D-40AA-B6B1-AE47659E18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20438" y="1011439"/>
            <a:ext cx="4989233" cy="568896"/>
          </a:xfrm>
          <a:prstGeom prst="rect">
            <a:avLst/>
          </a:prstGeom>
        </p:spPr>
        <p:txBody>
          <a:bodyPr rtlCol="0" anchor="ctr"/>
          <a:lstStyle>
            <a:lvl1pPr marL="0" indent="0" algn="l">
              <a:buNone/>
              <a:defRPr sz="2000" cap="none" spc="100" baseline="0">
                <a:solidFill>
                  <a:schemeClr val="accent2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" dirty="0"/>
              <a:t>Kliknij, aby dodać tytuł</a:t>
            </a:r>
          </a:p>
        </p:txBody>
      </p:sp>
      <p:sp>
        <p:nvSpPr>
          <p:cNvPr id="19" name="Tekst — symbol zastępczy 14">
            <a:extLst>
              <a:ext uri="{FF2B5EF4-FFF2-40B4-BE49-F238E27FC236}">
                <a16:creationId xmlns:a16="http://schemas.microsoft.com/office/drawing/2014/main" id="{A756E9B8-BA57-4251-A0E6-DDADC29D95B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0666" y="2044485"/>
            <a:ext cx="1584471" cy="112123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lIns="182880" rIns="182880" rtlCol="0" anchor="ctr"/>
          <a:lstStyle>
            <a:lvl1pPr marL="0" indent="0" algn="ctr">
              <a:lnSpc>
                <a:spcPct val="100000"/>
              </a:lnSpc>
              <a:buNone/>
              <a:defRPr sz="2000" b="1" cap="all" spc="2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"/>
              <a:t>Kliknij, aby dodać nazwę</a:t>
            </a:r>
          </a:p>
        </p:txBody>
      </p:sp>
      <p:sp>
        <p:nvSpPr>
          <p:cNvPr id="20" name="Tekst — symbol zastępczy 14">
            <a:extLst>
              <a:ext uri="{FF2B5EF4-FFF2-40B4-BE49-F238E27FC236}">
                <a16:creationId xmlns:a16="http://schemas.microsoft.com/office/drawing/2014/main" id="{C0B962B5-0EC7-48EC-A687-C206A69C56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7695" y="2044485"/>
            <a:ext cx="3081975" cy="1121230"/>
          </a:xfrm>
          <a:prstGeom prst="rect">
            <a:avLst/>
          </a:prstGeom>
        </p:spPr>
        <p:txBody>
          <a:bodyPr rtlCol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" dirty="0"/>
              <a:t>Kliknij, aby dodać tekst</a:t>
            </a:r>
          </a:p>
        </p:txBody>
      </p:sp>
      <p:sp>
        <p:nvSpPr>
          <p:cNvPr id="22" name="Tekst — symbol zastępczy 14">
            <a:extLst>
              <a:ext uri="{FF2B5EF4-FFF2-40B4-BE49-F238E27FC236}">
                <a16:creationId xmlns:a16="http://schemas.microsoft.com/office/drawing/2014/main" id="{1314A100-8075-4D1D-995C-34F5838D58F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0666" y="3428263"/>
            <a:ext cx="1584471" cy="112123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lIns="182880" rIns="182880" rtlCol="0" anchor="ctr"/>
          <a:lstStyle>
            <a:lvl1pPr marL="0" indent="0" algn="ctr">
              <a:lnSpc>
                <a:spcPct val="100000"/>
              </a:lnSpc>
              <a:buNone/>
              <a:defRPr sz="2000" b="1" cap="all" spc="2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"/>
              <a:t>Kliknij, aby dodać nazwę</a:t>
            </a:r>
          </a:p>
        </p:txBody>
      </p:sp>
      <p:sp>
        <p:nvSpPr>
          <p:cNvPr id="23" name="Tekst — symbol zastępczy 14">
            <a:extLst>
              <a:ext uri="{FF2B5EF4-FFF2-40B4-BE49-F238E27FC236}">
                <a16:creationId xmlns:a16="http://schemas.microsoft.com/office/drawing/2014/main" id="{9C946523-4B92-4003-B43C-B01D972454F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27695" y="3428263"/>
            <a:ext cx="3081975" cy="1121230"/>
          </a:xfrm>
          <a:prstGeom prst="rect">
            <a:avLst/>
          </a:prstGeom>
        </p:spPr>
        <p:txBody>
          <a:bodyPr rtlCol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" dirty="0"/>
              <a:t>Kliknij, aby dodać tekst</a:t>
            </a:r>
          </a:p>
        </p:txBody>
      </p:sp>
      <p:sp>
        <p:nvSpPr>
          <p:cNvPr id="25" name="Tekst — symbol zastępczy 14">
            <a:extLst>
              <a:ext uri="{FF2B5EF4-FFF2-40B4-BE49-F238E27FC236}">
                <a16:creationId xmlns:a16="http://schemas.microsoft.com/office/drawing/2014/main" id="{F9BEEAAD-CC7F-427D-BCFF-1BBA5023ABE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0666" y="4812041"/>
            <a:ext cx="1584471" cy="112123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lIns="182880" rIns="182880" rtlCol="0" anchor="ctr"/>
          <a:lstStyle>
            <a:lvl1pPr marL="0" indent="0" algn="ctr">
              <a:lnSpc>
                <a:spcPct val="100000"/>
              </a:lnSpc>
              <a:buNone/>
              <a:defRPr sz="2000" b="1" cap="all" spc="2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"/>
              <a:t>Kliknij, aby dodać nazwę</a:t>
            </a:r>
          </a:p>
        </p:txBody>
      </p:sp>
      <p:sp>
        <p:nvSpPr>
          <p:cNvPr id="26" name="Tekst — symbol zastępczy 14">
            <a:extLst>
              <a:ext uri="{FF2B5EF4-FFF2-40B4-BE49-F238E27FC236}">
                <a16:creationId xmlns:a16="http://schemas.microsoft.com/office/drawing/2014/main" id="{B6693A35-4411-4FE2-82FD-5D30D8D62AF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727695" y="4812041"/>
            <a:ext cx="3081975" cy="1121230"/>
          </a:xfrm>
          <a:prstGeom prst="rect">
            <a:avLst/>
          </a:prstGeom>
        </p:spPr>
        <p:txBody>
          <a:bodyPr rtlCol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" dirty="0"/>
              <a:t>Kliknij, aby dodać tekst</a:t>
            </a:r>
          </a:p>
        </p:txBody>
      </p:sp>
      <p:sp>
        <p:nvSpPr>
          <p:cNvPr id="17" name="Data — symbol zastępczy 3">
            <a:extLst>
              <a:ext uri="{FF2B5EF4-FFF2-40B4-BE49-F238E27FC236}">
                <a16:creationId xmlns:a16="http://schemas.microsoft.com/office/drawing/2014/main" id="{B658EBA7-4275-488A-B86F-67B70609FC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590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  <a:effectLst/>
              </a:defRPr>
            </a:lvl1pPr>
          </a:lstStyle>
          <a:p>
            <a:pPr rtl="0"/>
            <a:r>
              <a:rPr lang="pl"/>
              <a:t>20XX</a:t>
            </a:r>
          </a:p>
        </p:txBody>
      </p:sp>
      <p:sp>
        <p:nvSpPr>
          <p:cNvPr id="27" name="Stopka — symbol zastępczy 4">
            <a:extLst>
              <a:ext uri="{FF2B5EF4-FFF2-40B4-BE49-F238E27FC236}">
                <a16:creationId xmlns:a16="http://schemas.microsoft.com/office/drawing/2014/main" id="{A59824DA-522A-4135-800A-60F504928B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l"/>
              <a:t>Prezentacja</a:t>
            </a:r>
            <a:endParaRPr lang="pl">
              <a:latin typeface="Calibri" panose="020F0502020204030204" pitchFamily="34" charset="0"/>
            </a:endParaRPr>
          </a:p>
        </p:txBody>
      </p:sp>
      <p:sp>
        <p:nvSpPr>
          <p:cNvPr id="7" name="Obraz — symbol zastępczy 8">
            <a:extLst>
              <a:ext uri="{FF2B5EF4-FFF2-40B4-BE49-F238E27FC236}">
                <a16:creationId xmlns:a16="http://schemas.microsoft.com/office/drawing/2014/main" id="{93D3F372-68E2-486A-A105-748C2BB245A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83831" y="0"/>
            <a:ext cx="5508168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pl" dirty="0"/>
              <a:t>Kliknij, aby dodać zdjęcie</a:t>
            </a:r>
          </a:p>
        </p:txBody>
      </p:sp>
      <p:sp>
        <p:nvSpPr>
          <p:cNvPr id="28" name="Numer slajdu — symbol zastępczy 5">
            <a:extLst>
              <a:ext uri="{FF2B5EF4-FFF2-40B4-BE49-F238E27FC236}">
                <a16:creationId xmlns:a16="http://schemas.microsoft.com/office/drawing/2014/main" id="{8D667147-015B-4B04-886E-3451355DC7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206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ynamika rozwoj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BB09C70A-0F34-4BEB-BABD-659A58DC4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0" name="Tytuł 9">
            <a:extLst>
              <a:ext uri="{FF2B5EF4-FFF2-40B4-BE49-F238E27FC236}">
                <a16:creationId xmlns:a16="http://schemas.microsoft.com/office/drawing/2014/main" id="{8F6663C8-5425-48D7-9E9D-F2B794222F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599301"/>
            <a:ext cx="4114800" cy="607969"/>
          </a:xfrm>
          <a:prstGeom prst="rect">
            <a:avLst/>
          </a:prstGeom>
        </p:spPr>
        <p:txBody>
          <a:bodyPr rtlCol="0" anchor="ctr"/>
          <a:lstStyle>
            <a:lvl1pPr algn="ctr">
              <a:defRPr sz="2400" b="1" cap="all" spc="100" baseline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pl" dirty="0"/>
              <a:t>KLIKNIJ, aby dodać tytuł</a:t>
            </a:r>
          </a:p>
        </p:txBody>
      </p:sp>
      <p:sp>
        <p:nvSpPr>
          <p:cNvPr id="34" name="Tekst — symbol zastępczy 10">
            <a:extLst>
              <a:ext uri="{FF2B5EF4-FFF2-40B4-BE49-F238E27FC236}">
                <a16:creationId xmlns:a16="http://schemas.microsoft.com/office/drawing/2014/main" id="{781F399C-8EA8-402F-B2A4-828B062584C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62186" y="1011441"/>
            <a:ext cx="3467628" cy="568896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2000" cap="none" spc="100" baseline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" dirty="0"/>
              <a:t>Kliknij, aby dodać tytuł</a:t>
            </a:r>
          </a:p>
        </p:txBody>
      </p:sp>
      <p:sp>
        <p:nvSpPr>
          <p:cNvPr id="35" name="Tekst — symbol zastępczy 10">
            <a:extLst>
              <a:ext uri="{FF2B5EF4-FFF2-40B4-BE49-F238E27FC236}">
                <a16:creationId xmlns:a16="http://schemas.microsoft.com/office/drawing/2014/main" id="{07DF62A2-2B04-4192-9858-1F4C30EFDA5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10838" y="2564313"/>
            <a:ext cx="4750631" cy="448769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1800" b="1" cap="none" spc="2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" dirty="0"/>
              <a:t>Kliknij, aby dodać tytuł</a:t>
            </a:r>
          </a:p>
        </p:txBody>
      </p:sp>
      <p:sp>
        <p:nvSpPr>
          <p:cNvPr id="11" name="Tekst — symbol zastępczy 10">
            <a:extLst>
              <a:ext uri="{FF2B5EF4-FFF2-40B4-BE49-F238E27FC236}">
                <a16:creationId xmlns:a16="http://schemas.microsoft.com/office/drawing/2014/main" id="{910CB016-EEF8-4992-8F92-8FE3375CEB0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39877" y="2564313"/>
            <a:ext cx="3532840" cy="448769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1800" b="1" cap="none" spc="2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"/>
              <a:t>Kliknij, aby dodać tytuł</a:t>
            </a:r>
          </a:p>
        </p:txBody>
      </p:sp>
      <p:sp>
        <p:nvSpPr>
          <p:cNvPr id="30" name="Zawartość — symbol zastępczy 29">
            <a:extLst>
              <a:ext uri="{FF2B5EF4-FFF2-40B4-BE49-F238E27FC236}">
                <a16:creationId xmlns:a16="http://schemas.microsoft.com/office/drawing/2014/main" id="{E7176063-74EF-4FC1-A687-2F5900412F55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911225" y="3187700"/>
            <a:ext cx="4749800" cy="277177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400" cap="all" baseline="0">
                <a:latin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pl" dirty="0"/>
              <a:t>Kliknij, aby dodać zawartość</a:t>
            </a:r>
          </a:p>
        </p:txBody>
      </p:sp>
      <p:sp>
        <p:nvSpPr>
          <p:cNvPr id="37" name="Zawartość — symbol zastępczy 29">
            <a:extLst>
              <a:ext uri="{FF2B5EF4-FFF2-40B4-BE49-F238E27FC236}">
                <a16:creationId xmlns:a16="http://schemas.microsoft.com/office/drawing/2014/main" id="{1958214F-5F3C-4FBF-9DBD-97579EF4CF4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7028164" y="3107442"/>
            <a:ext cx="4252612" cy="28829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400" cap="all" baseline="0">
                <a:latin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pl" dirty="0"/>
              <a:t>Kliknij, aby dodać zawartość</a:t>
            </a:r>
          </a:p>
        </p:txBody>
      </p:sp>
      <p:sp>
        <p:nvSpPr>
          <p:cNvPr id="3" name="Data — symbol zastępczy 2">
            <a:extLst>
              <a:ext uri="{FF2B5EF4-FFF2-40B4-BE49-F238E27FC236}">
                <a16:creationId xmlns:a16="http://schemas.microsoft.com/office/drawing/2014/main" id="{39058ECB-2935-45B1-80F1-ED38302C27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pl"/>
              <a:t>20XX</a:t>
            </a:r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id="{B8FC42CC-A62B-40E8-907A-F15D7C216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pl"/>
              <a:t>Prezentacja</a:t>
            </a:r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id="{333E0735-85DE-48C3-8FE9-0754F9ABD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160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uletni plan działan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a 2">
            <a:extLst>
              <a:ext uri="{FF2B5EF4-FFF2-40B4-BE49-F238E27FC236}">
                <a16:creationId xmlns:a16="http://schemas.microsoft.com/office/drawing/2014/main" id="{1A378E50-94EF-4230-91B3-4CDA4804D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749477" y="4411918"/>
            <a:ext cx="7895340" cy="344415"/>
            <a:chOff x="2749477" y="4411918"/>
            <a:chExt cx="7895340" cy="344415"/>
          </a:xfrm>
        </p:grpSpPr>
        <p:cxnSp>
          <p:nvCxnSpPr>
            <p:cNvPr id="102" name="Łącznik prosty 101">
              <a:extLst>
                <a:ext uri="{FF2B5EF4-FFF2-40B4-BE49-F238E27FC236}">
                  <a16:creationId xmlns:a16="http://schemas.microsoft.com/office/drawing/2014/main" id="{3FDF687F-1594-4839-AA46-5DACB2E04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49477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Łącznik prosty 102">
              <a:extLst>
                <a:ext uri="{FF2B5EF4-FFF2-40B4-BE49-F238E27FC236}">
                  <a16:creationId xmlns:a16="http://schemas.microsoft.com/office/drawing/2014/main" id="{EAD917A9-665D-46F4-8911-E2881838B6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99668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Łącznik prosty 103">
              <a:extLst>
                <a:ext uri="{FF2B5EF4-FFF2-40B4-BE49-F238E27FC236}">
                  <a16:creationId xmlns:a16="http://schemas.microsoft.com/office/drawing/2014/main" id="{37D52265-C77D-45A6-96A5-2656848A31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43557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upa 1">
            <a:extLst>
              <a:ext uri="{FF2B5EF4-FFF2-40B4-BE49-F238E27FC236}">
                <a16:creationId xmlns:a16="http://schemas.microsoft.com/office/drawing/2014/main" id="{4075B284-B3F9-49E3-A5BC-FBFD2C706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750737" y="2675138"/>
            <a:ext cx="6313957" cy="344415"/>
            <a:chOff x="2750737" y="2675138"/>
            <a:chExt cx="6313957" cy="344415"/>
          </a:xfrm>
        </p:grpSpPr>
        <p:cxnSp>
          <p:nvCxnSpPr>
            <p:cNvPr id="148" name="Łącznik prosty 147">
              <a:extLst>
                <a:ext uri="{FF2B5EF4-FFF2-40B4-BE49-F238E27FC236}">
                  <a16:creationId xmlns:a16="http://schemas.microsoft.com/office/drawing/2014/main" id="{1D75FFD8-965E-47C7-B05F-A941B5164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750737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Łącznik prosty 149">
              <a:extLst>
                <a:ext uri="{FF2B5EF4-FFF2-40B4-BE49-F238E27FC236}">
                  <a16:creationId xmlns:a16="http://schemas.microsoft.com/office/drawing/2014/main" id="{ABDDFF1A-AABD-4DA5-9811-02C4149132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116887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Łącznik prosty 151">
              <a:extLst>
                <a:ext uri="{FF2B5EF4-FFF2-40B4-BE49-F238E27FC236}">
                  <a16:creationId xmlns:a16="http://schemas.microsoft.com/office/drawing/2014/main" id="{7862A0FB-DDED-42C5-B28D-D466080F4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063434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ytuł 3">
            <a:extLst>
              <a:ext uri="{FF2B5EF4-FFF2-40B4-BE49-F238E27FC236}">
                <a16:creationId xmlns:a16="http://schemas.microsoft.com/office/drawing/2014/main" id="{7CD073CE-AA33-40C2-9636-3F5C236050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2241" y="693422"/>
            <a:ext cx="3607518" cy="633402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rtlCol="0" anchor="ctr"/>
          <a:lstStyle>
            <a:lvl1pPr algn="ctr">
              <a:defRPr sz="2400" b="1" cap="all" spc="10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pl-PL" noProof="0" dirty="0"/>
              <a:t>Kliknij, aby dodać tytuł</a:t>
            </a:r>
          </a:p>
        </p:txBody>
      </p:sp>
      <p:sp>
        <p:nvSpPr>
          <p:cNvPr id="58" name="Tekst — symbol zastępczy 14">
            <a:extLst>
              <a:ext uri="{FF2B5EF4-FFF2-40B4-BE49-F238E27FC236}">
                <a16:creationId xmlns:a16="http://schemas.microsoft.com/office/drawing/2014/main" id="{FC053B39-4BE6-44B3-8D93-ED230B1611A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029367" y="2200550"/>
            <a:ext cx="1440088" cy="469597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 dirty="0"/>
              <a:t>Kliknij, aby dodać tekst</a:t>
            </a:r>
          </a:p>
        </p:txBody>
      </p:sp>
      <p:sp>
        <p:nvSpPr>
          <p:cNvPr id="59" name="Tekst — symbol zastępczy 14">
            <a:extLst>
              <a:ext uri="{FF2B5EF4-FFF2-40B4-BE49-F238E27FC236}">
                <a16:creationId xmlns:a16="http://schemas.microsoft.com/office/drawing/2014/main" id="{95F74BD3-C751-4644-9E0D-36D890A69E6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397612" y="2200550"/>
            <a:ext cx="1440088" cy="469597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60" name="Tekst — symbol zastępczy 14">
            <a:extLst>
              <a:ext uri="{FF2B5EF4-FFF2-40B4-BE49-F238E27FC236}">
                <a16:creationId xmlns:a16="http://schemas.microsoft.com/office/drawing/2014/main" id="{3D5CF2BE-8C0B-408F-AEEB-45E3B588305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44687" y="2200550"/>
            <a:ext cx="1440088" cy="469597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56" name="Tekst — symbol zastępczy 14">
            <a:extLst>
              <a:ext uri="{FF2B5EF4-FFF2-40B4-BE49-F238E27FC236}">
                <a16:creationId xmlns:a16="http://schemas.microsoft.com/office/drawing/2014/main" id="{4A07D9B0-4F06-4D69-B211-37FC634E508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96804" y="2739533"/>
            <a:ext cx="1021001" cy="501726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2000" b="1" cap="none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 dirty="0"/>
              <a:t>Dodaj rok</a:t>
            </a:r>
          </a:p>
        </p:txBody>
      </p:sp>
      <p:sp>
        <p:nvSpPr>
          <p:cNvPr id="20" name="Tekst — symbol zastępczy 14">
            <a:extLst>
              <a:ext uri="{FF2B5EF4-FFF2-40B4-BE49-F238E27FC236}">
                <a16:creationId xmlns:a16="http://schemas.microsoft.com/office/drawing/2014/main" id="{E36FDE7A-7F96-4A7E-AB4F-DBCEFD81C3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12346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21" name="Tekst — symbol zastępczy 14">
            <a:extLst>
              <a:ext uri="{FF2B5EF4-FFF2-40B4-BE49-F238E27FC236}">
                <a16:creationId xmlns:a16="http://schemas.microsoft.com/office/drawing/2014/main" id="{C3C9C771-CEBA-46FF-9941-0F82E4028C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1761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22" name="Tekst — symbol zastępczy 14">
            <a:extLst>
              <a:ext uri="{FF2B5EF4-FFF2-40B4-BE49-F238E27FC236}">
                <a16:creationId xmlns:a16="http://schemas.microsoft.com/office/drawing/2014/main" id="{945F6154-355B-4195-8155-1E8C079CDE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1176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23" name="Tekst — symbol zastępczy 14">
            <a:extLst>
              <a:ext uri="{FF2B5EF4-FFF2-40B4-BE49-F238E27FC236}">
                <a16:creationId xmlns:a16="http://schemas.microsoft.com/office/drawing/2014/main" id="{B8E228D5-C0F1-4215-8880-B28856B6F7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80591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24" name="Tekst — symbol zastępczy 14">
            <a:extLst>
              <a:ext uri="{FF2B5EF4-FFF2-40B4-BE49-F238E27FC236}">
                <a16:creationId xmlns:a16="http://schemas.microsoft.com/office/drawing/2014/main" id="{5568E40A-0330-4C80-9F64-FB6C4B7CC11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10807" y="3170170"/>
            <a:ext cx="61531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25" name="Tekst — symbol zastępczy 14">
            <a:extLst>
              <a:ext uri="{FF2B5EF4-FFF2-40B4-BE49-F238E27FC236}">
                <a16:creationId xmlns:a16="http://schemas.microsoft.com/office/drawing/2014/main" id="{EC8A3FD2-F6F6-40A0-89E1-7769CBB8D4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59421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26" name="Tekst — symbol zastępczy 14">
            <a:extLst>
              <a:ext uri="{FF2B5EF4-FFF2-40B4-BE49-F238E27FC236}">
                <a16:creationId xmlns:a16="http://schemas.microsoft.com/office/drawing/2014/main" id="{A882D901-8E7C-431B-B6E9-14C8BD5B22C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48836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27" name="Tekst — symbol zastępczy 14">
            <a:extLst>
              <a:ext uri="{FF2B5EF4-FFF2-40B4-BE49-F238E27FC236}">
                <a16:creationId xmlns:a16="http://schemas.microsoft.com/office/drawing/2014/main" id="{2051E2EF-F729-4B79-8CD4-C0D60EE9AD0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38251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28" name="Tekst — symbol zastępczy 14">
            <a:extLst>
              <a:ext uri="{FF2B5EF4-FFF2-40B4-BE49-F238E27FC236}">
                <a16:creationId xmlns:a16="http://schemas.microsoft.com/office/drawing/2014/main" id="{A8A6BF26-67C7-4AFD-82B4-5F8831E6276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27666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29" name="Tekst — symbol zastępczy 14">
            <a:extLst>
              <a:ext uri="{FF2B5EF4-FFF2-40B4-BE49-F238E27FC236}">
                <a16:creationId xmlns:a16="http://schemas.microsoft.com/office/drawing/2014/main" id="{9D579002-8C14-4A35-90BB-43E508420D9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17081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30" name="Tekst — symbol zastępczy 14">
            <a:extLst>
              <a:ext uri="{FF2B5EF4-FFF2-40B4-BE49-F238E27FC236}">
                <a16:creationId xmlns:a16="http://schemas.microsoft.com/office/drawing/2014/main" id="{AA2D386B-15E3-4543-8D79-5B890CB60E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06496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31" name="Tekst — symbol zastępczy 14">
            <a:extLst>
              <a:ext uri="{FF2B5EF4-FFF2-40B4-BE49-F238E27FC236}">
                <a16:creationId xmlns:a16="http://schemas.microsoft.com/office/drawing/2014/main" id="{D1BBCCCB-0A70-4CE2-AC23-DC53C20096B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395907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61" name="Tekst — symbol zastępczy 14">
            <a:extLst>
              <a:ext uri="{FF2B5EF4-FFF2-40B4-BE49-F238E27FC236}">
                <a16:creationId xmlns:a16="http://schemas.microsoft.com/office/drawing/2014/main" id="{83DD38EA-382F-4255-927F-5F23153D51A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029367" y="4003137"/>
            <a:ext cx="1440088" cy="408780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62" name="Tekst — symbol zastępczy 14">
            <a:extLst>
              <a:ext uri="{FF2B5EF4-FFF2-40B4-BE49-F238E27FC236}">
                <a16:creationId xmlns:a16="http://schemas.microsoft.com/office/drawing/2014/main" id="{DDBB317C-ECEA-48F8-B070-51A7C7B4CDB2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976442" y="4003137"/>
            <a:ext cx="1440088" cy="408780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63" name="Tekst — symbol zastępczy 14">
            <a:extLst>
              <a:ext uri="{FF2B5EF4-FFF2-40B4-BE49-F238E27FC236}">
                <a16:creationId xmlns:a16="http://schemas.microsoft.com/office/drawing/2014/main" id="{5C19CD78-318A-4E21-9027-254A8711F4C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923517" y="4003137"/>
            <a:ext cx="1440088" cy="408780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none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 dirty="0"/>
              <a:t>Kliknij, aby dodać tekst</a:t>
            </a:r>
          </a:p>
        </p:txBody>
      </p:sp>
      <p:sp>
        <p:nvSpPr>
          <p:cNvPr id="57" name="Tekst — symbol zastępczy 14">
            <a:extLst>
              <a:ext uri="{FF2B5EF4-FFF2-40B4-BE49-F238E27FC236}">
                <a16:creationId xmlns:a16="http://schemas.microsoft.com/office/drawing/2014/main" id="{A437805B-FB40-4996-AD55-1BF1A2D64F0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6804" y="4437609"/>
            <a:ext cx="1021001" cy="501726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2000" b="1" cap="none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Dodaj rok</a:t>
            </a:r>
          </a:p>
        </p:txBody>
      </p:sp>
      <p:sp>
        <p:nvSpPr>
          <p:cNvPr id="32" name="Tekst — symbol zastępczy 14">
            <a:extLst>
              <a:ext uri="{FF2B5EF4-FFF2-40B4-BE49-F238E27FC236}">
                <a16:creationId xmlns:a16="http://schemas.microsoft.com/office/drawing/2014/main" id="{40A55730-770B-4851-B7C1-A3AE260339E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12346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33" name="Tekst — symbol zastępczy 14">
            <a:extLst>
              <a:ext uri="{FF2B5EF4-FFF2-40B4-BE49-F238E27FC236}">
                <a16:creationId xmlns:a16="http://schemas.microsoft.com/office/drawing/2014/main" id="{32F5F67C-8450-4CC2-984C-18CEA2A424F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01761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34" name="Tekst — symbol zastępczy 14">
            <a:extLst>
              <a:ext uri="{FF2B5EF4-FFF2-40B4-BE49-F238E27FC236}">
                <a16:creationId xmlns:a16="http://schemas.microsoft.com/office/drawing/2014/main" id="{205940B1-D0A7-4FA0-8075-1DD875262A2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91176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35" name="Tekst — symbol zastępczy 14">
            <a:extLst>
              <a:ext uri="{FF2B5EF4-FFF2-40B4-BE49-F238E27FC236}">
                <a16:creationId xmlns:a16="http://schemas.microsoft.com/office/drawing/2014/main" id="{FF257E24-EF53-4359-8CF5-CC42A8F6618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80591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36" name="Tekst — symbol zastępczy 14">
            <a:extLst>
              <a:ext uri="{FF2B5EF4-FFF2-40B4-BE49-F238E27FC236}">
                <a16:creationId xmlns:a16="http://schemas.microsoft.com/office/drawing/2014/main" id="{5A2166B8-0F7E-45E9-970E-79F921472A3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810807" y="4871997"/>
            <a:ext cx="61531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37" name="Tekst — symbol zastępczy 14">
            <a:extLst>
              <a:ext uri="{FF2B5EF4-FFF2-40B4-BE49-F238E27FC236}">
                <a16:creationId xmlns:a16="http://schemas.microsoft.com/office/drawing/2014/main" id="{FF45DCBF-40C1-4B85-9196-4C0237FA8C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659421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38" name="Tekst — symbol zastępczy 14">
            <a:extLst>
              <a:ext uri="{FF2B5EF4-FFF2-40B4-BE49-F238E27FC236}">
                <a16:creationId xmlns:a16="http://schemas.microsoft.com/office/drawing/2014/main" id="{E0182695-A664-4408-ACB6-D9273831D56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48836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39" name="Tekst — symbol zastępczy 14">
            <a:extLst>
              <a:ext uri="{FF2B5EF4-FFF2-40B4-BE49-F238E27FC236}">
                <a16:creationId xmlns:a16="http://schemas.microsoft.com/office/drawing/2014/main" id="{2928531F-4FEC-4B06-9428-27244D33B93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38251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40" name="Tekst — symbol zastępczy 14">
            <a:extLst>
              <a:ext uri="{FF2B5EF4-FFF2-40B4-BE49-F238E27FC236}">
                <a16:creationId xmlns:a16="http://schemas.microsoft.com/office/drawing/2014/main" id="{E678C8DB-AF28-4A99-B976-36F54BA279C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27666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41" name="Tekst — symbol zastępczy 14">
            <a:extLst>
              <a:ext uri="{FF2B5EF4-FFF2-40B4-BE49-F238E27FC236}">
                <a16:creationId xmlns:a16="http://schemas.microsoft.com/office/drawing/2014/main" id="{FB1CBFC6-0E9C-4ECA-A915-798C00479D6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817081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42" name="Tekst — symbol zastępczy 14">
            <a:extLst>
              <a:ext uri="{FF2B5EF4-FFF2-40B4-BE49-F238E27FC236}">
                <a16:creationId xmlns:a16="http://schemas.microsoft.com/office/drawing/2014/main" id="{B4EC71CB-AE6D-46A0-87B4-6E2BD6A1CF6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06496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43" name="Tekst — symbol zastępczy 14">
            <a:extLst>
              <a:ext uri="{FF2B5EF4-FFF2-40B4-BE49-F238E27FC236}">
                <a16:creationId xmlns:a16="http://schemas.microsoft.com/office/drawing/2014/main" id="{16A1EE39-3790-4721-9E09-19024F590A9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95907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grpSp>
        <p:nvGrpSpPr>
          <p:cNvPr id="44" name="Grupa 43">
            <a:extLst>
              <a:ext uri="{FF2B5EF4-FFF2-40B4-BE49-F238E27FC236}">
                <a16:creationId xmlns:a16="http://schemas.microsoft.com/office/drawing/2014/main" id="{D4F8B141-9EE2-47E7-AF2A-94CECF9077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047081" y="4694680"/>
            <a:ext cx="8510121" cy="0"/>
            <a:chOff x="1504814" y="2488864"/>
            <a:chExt cx="8510121" cy="0"/>
          </a:xfrm>
        </p:grpSpPr>
        <p:cxnSp>
          <p:nvCxnSpPr>
            <p:cNvPr id="45" name="Łącznik prosty 44">
              <a:extLst>
                <a:ext uri="{FF2B5EF4-FFF2-40B4-BE49-F238E27FC236}">
                  <a16:creationId xmlns:a16="http://schemas.microsoft.com/office/drawing/2014/main" id="{0D73D561-653C-420E-BC66-5DA51DD36C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04814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Łącznik prosty 45">
              <a:extLst>
                <a:ext uri="{FF2B5EF4-FFF2-40B4-BE49-F238E27FC236}">
                  <a16:creationId xmlns:a16="http://schemas.microsoft.com/office/drawing/2014/main" id="{D3729D46-C590-474A-BF51-5B9D4359EB7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01137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Łącznik prosty 46">
              <a:extLst>
                <a:ext uri="{FF2B5EF4-FFF2-40B4-BE49-F238E27FC236}">
                  <a16:creationId xmlns:a16="http://schemas.microsoft.com/office/drawing/2014/main" id="{148D21A3-16A8-4ECB-832A-29159F1D20E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8377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Łącznik prosty 47">
              <a:extLst>
                <a:ext uri="{FF2B5EF4-FFF2-40B4-BE49-F238E27FC236}">
                  <a16:creationId xmlns:a16="http://schemas.microsoft.com/office/drawing/2014/main" id="{DB217E3B-A68A-4BBD-889D-C078F6616C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8009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Łącznik prosty 48">
              <a:extLst>
                <a:ext uri="{FF2B5EF4-FFF2-40B4-BE49-F238E27FC236}">
                  <a16:creationId xmlns:a16="http://schemas.microsoft.com/office/drawing/2014/main" id="{3AC64796-B68D-4AE1-A16E-54663926A7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5589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Łącznik prosty 49">
              <a:extLst>
                <a:ext uri="{FF2B5EF4-FFF2-40B4-BE49-F238E27FC236}">
                  <a16:creationId xmlns:a16="http://schemas.microsoft.com/office/drawing/2014/main" id="{869D787A-5A6E-4ADB-BAAA-FC5EF3EF1BE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5221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Łącznik prosty 50">
              <a:extLst>
                <a:ext uri="{FF2B5EF4-FFF2-40B4-BE49-F238E27FC236}">
                  <a16:creationId xmlns:a16="http://schemas.microsoft.com/office/drawing/2014/main" id="{1E371F89-9862-4F45-9CA4-A53BF2C3F72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34858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Łącznik prosty 51">
              <a:extLst>
                <a:ext uri="{FF2B5EF4-FFF2-40B4-BE49-F238E27FC236}">
                  <a16:creationId xmlns:a16="http://schemas.microsoft.com/office/drawing/2014/main" id="{819AC00F-FB14-4E51-ABB2-C72FB6C0A0F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031181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Łącznik prosty 52">
              <a:extLst>
                <a:ext uri="{FF2B5EF4-FFF2-40B4-BE49-F238E27FC236}">
                  <a16:creationId xmlns:a16="http://schemas.microsoft.com/office/drawing/2014/main" id="{E083D041-D6E2-4DFF-A37E-21E03F46AF9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13820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Łącznik prosty 53">
              <a:extLst>
                <a:ext uri="{FF2B5EF4-FFF2-40B4-BE49-F238E27FC236}">
                  <a16:creationId xmlns:a16="http://schemas.microsoft.com/office/drawing/2014/main" id="{E4589E1D-9976-4550-917F-D88195CDCE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10143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Łącznik prosty 54">
              <a:extLst>
                <a:ext uri="{FF2B5EF4-FFF2-40B4-BE49-F238E27FC236}">
                  <a16:creationId xmlns:a16="http://schemas.microsoft.com/office/drawing/2014/main" id="{1065CC16-DED3-4048-8705-CA87554422D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99625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Grupa 132">
            <a:extLst>
              <a:ext uri="{FF2B5EF4-FFF2-40B4-BE49-F238E27FC236}">
                <a16:creationId xmlns:a16="http://schemas.microsoft.com/office/drawing/2014/main" id="{4EDC1B45-4090-4B45-80FB-8DF542E67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72910" y="4599626"/>
            <a:ext cx="8858463" cy="174171"/>
            <a:chOff x="1835966" y="4162015"/>
            <a:chExt cx="8858463" cy="174171"/>
          </a:xfrm>
        </p:grpSpPr>
        <p:sp>
          <p:nvSpPr>
            <p:cNvPr id="90" name="Oval 234">
              <a:extLst>
                <a:ext uri="{FF2B5EF4-FFF2-40B4-BE49-F238E27FC236}">
                  <a16:creationId xmlns:a16="http://schemas.microsoft.com/office/drawing/2014/main" id="{1EFAF30E-1CB4-4DCC-B1A8-30450AECD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83596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91" name="Oval 236">
              <a:extLst>
                <a:ext uri="{FF2B5EF4-FFF2-40B4-BE49-F238E27FC236}">
                  <a16:creationId xmlns:a16="http://schemas.microsoft.com/office/drawing/2014/main" id="{A53911EE-BFCB-48ED-9821-C8FD044984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625447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92" name="Oval 238">
              <a:extLst>
                <a:ext uri="{FF2B5EF4-FFF2-40B4-BE49-F238E27FC236}">
                  <a16:creationId xmlns:a16="http://schemas.microsoft.com/office/drawing/2014/main" id="{AE84E691-02AF-4C42-B3B7-EE46E825C0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41492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93" name="Oval 240">
              <a:extLst>
                <a:ext uri="{FF2B5EF4-FFF2-40B4-BE49-F238E27FC236}">
                  <a16:creationId xmlns:a16="http://schemas.microsoft.com/office/drawing/2014/main" id="{EB9041A9-2967-41AF-BE0A-A7476B97B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204409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94" name="Oval 242">
              <a:extLst>
                <a:ext uri="{FF2B5EF4-FFF2-40B4-BE49-F238E27FC236}">
                  <a16:creationId xmlns:a16="http://schemas.microsoft.com/office/drawing/2014/main" id="{2B7F05AE-8C2E-43EB-BBA0-897D173AF6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993890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95" name="Oval 244">
              <a:extLst>
                <a:ext uri="{FF2B5EF4-FFF2-40B4-BE49-F238E27FC236}">
                  <a16:creationId xmlns:a16="http://schemas.microsoft.com/office/drawing/2014/main" id="{4248E8A5-3D01-49ED-BEC6-0D27C4C50B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783371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96" name="Oval 246">
              <a:extLst>
                <a:ext uri="{FF2B5EF4-FFF2-40B4-BE49-F238E27FC236}">
                  <a16:creationId xmlns:a16="http://schemas.microsoft.com/office/drawing/2014/main" id="{A50B1FA2-FFAB-4A04-8C04-CF6BC1BCDC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572852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97" name="Oval 248">
              <a:extLst>
                <a:ext uri="{FF2B5EF4-FFF2-40B4-BE49-F238E27FC236}">
                  <a16:creationId xmlns:a16="http://schemas.microsoft.com/office/drawing/2014/main" id="{B70F9284-E3A9-4E8C-9C28-93D985513A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362333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98" name="Oval 250">
              <a:extLst>
                <a:ext uri="{FF2B5EF4-FFF2-40B4-BE49-F238E27FC236}">
                  <a16:creationId xmlns:a16="http://schemas.microsoft.com/office/drawing/2014/main" id="{494AA308-491E-44AE-A81D-E62D362FC4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151814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99" name="Oval 252">
              <a:extLst>
                <a:ext uri="{FF2B5EF4-FFF2-40B4-BE49-F238E27FC236}">
                  <a16:creationId xmlns:a16="http://schemas.microsoft.com/office/drawing/2014/main" id="{03B58A61-0691-4D1F-9A25-7CCB12DA9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941295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00" name="Oval 254">
              <a:extLst>
                <a:ext uri="{FF2B5EF4-FFF2-40B4-BE49-F238E27FC236}">
                  <a16:creationId xmlns:a16="http://schemas.microsoft.com/office/drawing/2014/main" id="{57F5DE50-7369-4681-A8F6-5E935A5178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73077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01" name="Oval 256">
              <a:extLst>
                <a:ext uri="{FF2B5EF4-FFF2-40B4-BE49-F238E27FC236}">
                  <a16:creationId xmlns:a16="http://schemas.microsoft.com/office/drawing/2014/main" id="{4C666F7C-EBDE-456E-B607-1E0FA69243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520258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05" name="Grupa 104">
            <a:extLst>
              <a:ext uri="{FF2B5EF4-FFF2-40B4-BE49-F238E27FC236}">
                <a16:creationId xmlns:a16="http://schemas.microsoft.com/office/drawing/2014/main" id="{FFFF66A7-062A-4A45-8A10-A8F847AF1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049387" y="2999128"/>
            <a:ext cx="8510121" cy="0"/>
            <a:chOff x="1504814" y="2488864"/>
            <a:chExt cx="8510121" cy="0"/>
          </a:xfrm>
        </p:grpSpPr>
        <p:cxnSp>
          <p:nvCxnSpPr>
            <p:cNvPr id="106" name="Łącznik prosty 105">
              <a:extLst>
                <a:ext uri="{FF2B5EF4-FFF2-40B4-BE49-F238E27FC236}">
                  <a16:creationId xmlns:a16="http://schemas.microsoft.com/office/drawing/2014/main" id="{A2090933-BFE5-4598-998F-C2857039426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04814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Łącznik prosty 106">
              <a:extLst>
                <a:ext uri="{FF2B5EF4-FFF2-40B4-BE49-F238E27FC236}">
                  <a16:creationId xmlns:a16="http://schemas.microsoft.com/office/drawing/2014/main" id="{C7E50B9E-AD14-448E-B2DF-ED1D0F49086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01137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Łącznik prosty 107">
              <a:extLst>
                <a:ext uri="{FF2B5EF4-FFF2-40B4-BE49-F238E27FC236}">
                  <a16:creationId xmlns:a16="http://schemas.microsoft.com/office/drawing/2014/main" id="{1F782020-9AE0-4B20-ACD4-057C60173A6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8377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Łącznik prosty 108">
              <a:extLst>
                <a:ext uri="{FF2B5EF4-FFF2-40B4-BE49-F238E27FC236}">
                  <a16:creationId xmlns:a16="http://schemas.microsoft.com/office/drawing/2014/main" id="{DE1A502D-7651-4CBE-81DE-FF4F102DAA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8009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Łącznik prosty 109">
              <a:extLst>
                <a:ext uri="{FF2B5EF4-FFF2-40B4-BE49-F238E27FC236}">
                  <a16:creationId xmlns:a16="http://schemas.microsoft.com/office/drawing/2014/main" id="{D4C29AAF-4E83-44DA-A084-3FF3C70F615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5589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Łącznik prosty 110">
              <a:extLst>
                <a:ext uri="{FF2B5EF4-FFF2-40B4-BE49-F238E27FC236}">
                  <a16:creationId xmlns:a16="http://schemas.microsoft.com/office/drawing/2014/main" id="{AC5616E9-1DAC-4713-A257-8682DD24AC5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5221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Łącznik prosty 111">
              <a:extLst>
                <a:ext uri="{FF2B5EF4-FFF2-40B4-BE49-F238E27FC236}">
                  <a16:creationId xmlns:a16="http://schemas.microsoft.com/office/drawing/2014/main" id="{ACDC726D-AB0E-4ED3-82DB-9DD54ADB100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34858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Łącznik prosty 112">
              <a:extLst>
                <a:ext uri="{FF2B5EF4-FFF2-40B4-BE49-F238E27FC236}">
                  <a16:creationId xmlns:a16="http://schemas.microsoft.com/office/drawing/2014/main" id="{12F1E4A6-E07E-4550-AB72-53438E0C4F0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031181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Łącznik prosty 113">
              <a:extLst>
                <a:ext uri="{FF2B5EF4-FFF2-40B4-BE49-F238E27FC236}">
                  <a16:creationId xmlns:a16="http://schemas.microsoft.com/office/drawing/2014/main" id="{6B638F82-2127-4858-AA45-F08A1CADABB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13820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Łącznik prosty 114">
              <a:extLst>
                <a:ext uri="{FF2B5EF4-FFF2-40B4-BE49-F238E27FC236}">
                  <a16:creationId xmlns:a16="http://schemas.microsoft.com/office/drawing/2014/main" id="{028005E8-9894-4966-8BDE-95577A6039D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10143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Łącznik prosty 115">
              <a:extLst>
                <a:ext uri="{FF2B5EF4-FFF2-40B4-BE49-F238E27FC236}">
                  <a16:creationId xmlns:a16="http://schemas.microsoft.com/office/drawing/2014/main" id="{CFFBFEB2-9943-4D83-86DB-1A86AC15E8E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99625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4" name="Grupa 133">
            <a:extLst>
              <a:ext uri="{FF2B5EF4-FFF2-40B4-BE49-F238E27FC236}">
                <a16:creationId xmlns:a16="http://schemas.microsoft.com/office/drawing/2014/main" id="{67045F09-8CF5-4E51-A65C-54F8BF0158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72910" y="2903401"/>
            <a:ext cx="8858463" cy="174171"/>
            <a:chOff x="1835966" y="4162015"/>
            <a:chExt cx="8858463" cy="174171"/>
          </a:xfrm>
        </p:grpSpPr>
        <p:sp>
          <p:nvSpPr>
            <p:cNvPr id="135" name="Oval 234">
              <a:extLst>
                <a:ext uri="{FF2B5EF4-FFF2-40B4-BE49-F238E27FC236}">
                  <a16:creationId xmlns:a16="http://schemas.microsoft.com/office/drawing/2014/main" id="{09B4CFFD-0C29-4685-915E-4DC40D4D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83596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36" name="Oval 236">
              <a:extLst>
                <a:ext uri="{FF2B5EF4-FFF2-40B4-BE49-F238E27FC236}">
                  <a16:creationId xmlns:a16="http://schemas.microsoft.com/office/drawing/2014/main" id="{736381B7-7D05-4040-9A1B-1918415768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625447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37" name="Oval 238">
              <a:extLst>
                <a:ext uri="{FF2B5EF4-FFF2-40B4-BE49-F238E27FC236}">
                  <a16:creationId xmlns:a16="http://schemas.microsoft.com/office/drawing/2014/main" id="{4F77152F-41F4-45EC-B530-B38C5111C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41492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38" name="Oval 240">
              <a:extLst>
                <a:ext uri="{FF2B5EF4-FFF2-40B4-BE49-F238E27FC236}">
                  <a16:creationId xmlns:a16="http://schemas.microsoft.com/office/drawing/2014/main" id="{8FB428D5-0A0E-4CF3-A223-9F4F7B386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204409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39" name="Oval 242">
              <a:extLst>
                <a:ext uri="{FF2B5EF4-FFF2-40B4-BE49-F238E27FC236}">
                  <a16:creationId xmlns:a16="http://schemas.microsoft.com/office/drawing/2014/main" id="{A4275727-B33C-4EB0-9E6E-7CE335603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993890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40" name="Oval 244">
              <a:extLst>
                <a:ext uri="{FF2B5EF4-FFF2-40B4-BE49-F238E27FC236}">
                  <a16:creationId xmlns:a16="http://schemas.microsoft.com/office/drawing/2014/main" id="{7998F366-05B2-42D3-9B4E-CD7F91FB9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783371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41" name="Oval 246">
              <a:extLst>
                <a:ext uri="{FF2B5EF4-FFF2-40B4-BE49-F238E27FC236}">
                  <a16:creationId xmlns:a16="http://schemas.microsoft.com/office/drawing/2014/main" id="{8593BF6C-17E2-4AB7-85D7-0B93D23768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572852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42" name="Oval 248">
              <a:extLst>
                <a:ext uri="{FF2B5EF4-FFF2-40B4-BE49-F238E27FC236}">
                  <a16:creationId xmlns:a16="http://schemas.microsoft.com/office/drawing/2014/main" id="{74F85EBE-E43B-4B81-85F1-89969EC56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362333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43" name="Oval 250">
              <a:extLst>
                <a:ext uri="{FF2B5EF4-FFF2-40B4-BE49-F238E27FC236}">
                  <a16:creationId xmlns:a16="http://schemas.microsoft.com/office/drawing/2014/main" id="{16C21525-8829-45F3-8C9F-05274678E7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151814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44" name="Oval 252">
              <a:extLst>
                <a:ext uri="{FF2B5EF4-FFF2-40B4-BE49-F238E27FC236}">
                  <a16:creationId xmlns:a16="http://schemas.microsoft.com/office/drawing/2014/main" id="{8FFF03BC-2EFF-4AF5-B788-A1FEA5378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941295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45" name="Oval 254">
              <a:extLst>
                <a:ext uri="{FF2B5EF4-FFF2-40B4-BE49-F238E27FC236}">
                  <a16:creationId xmlns:a16="http://schemas.microsoft.com/office/drawing/2014/main" id="{D811BD14-6461-4DD9-9A2C-BFC2C9553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73077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46" name="Oval 256">
              <a:extLst>
                <a:ext uri="{FF2B5EF4-FFF2-40B4-BE49-F238E27FC236}">
                  <a16:creationId xmlns:a16="http://schemas.microsoft.com/office/drawing/2014/main" id="{929BB859-9DB9-433D-8C7B-91E7FED48B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52025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>
                <a:latin typeface="Calibri" panose="020F0502020204030204" pitchFamily="34" charset="0"/>
              </a:endParaRPr>
            </a:p>
          </p:txBody>
        </p:sp>
      </p:grpSp>
      <p:pic>
        <p:nvPicPr>
          <p:cNvPr id="159" name="Grafika 158">
            <a:extLst>
              <a:ext uri="{FF2B5EF4-FFF2-40B4-BE49-F238E27FC236}">
                <a16:creationId xmlns:a16="http://schemas.microsoft.com/office/drawing/2014/main" id="{A24C8354-AD07-4B50-9334-314D6B2B1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6237133"/>
            <a:ext cx="12191999" cy="620867"/>
          </a:xfrm>
          <a:prstGeom prst="rect">
            <a:avLst/>
          </a:prstGeom>
        </p:spPr>
      </p:pic>
      <p:sp>
        <p:nvSpPr>
          <p:cNvPr id="160" name="Data — symbol zastępczy 2">
            <a:extLst>
              <a:ext uri="{FF2B5EF4-FFF2-40B4-BE49-F238E27FC236}">
                <a16:creationId xmlns:a16="http://schemas.microsoft.com/office/drawing/2014/main" id="{D3F09D93-A56A-41E4-A3BA-42472B0A38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 dirty="0"/>
              <a:t>20XX</a:t>
            </a:r>
          </a:p>
        </p:txBody>
      </p:sp>
      <p:sp>
        <p:nvSpPr>
          <p:cNvPr id="161" name="Stopka — symbol zastępczy 3">
            <a:extLst>
              <a:ext uri="{FF2B5EF4-FFF2-40B4-BE49-F238E27FC236}">
                <a16:creationId xmlns:a16="http://schemas.microsoft.com/office/drawing/2014/main" id="{5951592E-5737-43C9-B6B0-D13407661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 dirty="0"/>
              <a:t>Prezentacja</a:t>
            </a:r>
          </a:p>
        </p:txBody>
      </p:sp>
      <p:sp>
        <p:nvSpPr>
          <p:cNvPr id="162" name="Numer slajdu — symbol zastępczy 4">
            <a:extLst>
              <a:ext uri="{FF2B5EF4-FFF2-40B4-BE49-F238E27FC236}">
                <a16:creationId xmlns:a16="http://schemas.microsoft.com/office/drawing/2014/main" id="{3B542197-0399-4FBD-A10C-B97A68AA2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A87306C-81BA-4795-A5CA-9392456A8C1E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37062562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DD96D4A-16D3-4C35-A383-2DF039D54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9728" y="317739"/>
            <a:ext cx="4114800" cy="623923"/>
          </a:xfrm>
          <a:prstGeom prst="rect">
            <a:avLst/>
          </a:prstGeom>
        </p:spPr>
        <p:txBody>
          <a:bodyPr rtlCol="0" anchor="ctr"/>
          <a:lstStyle>
            <a:lvl1pPr>
              <a:defRPr sz="2400" b="1" cap="all" spc="10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pl" dirty="0"/>
              <a:t>Kliknij, aby dodać tytuł</a:t>
            </a:r>
          </a:p>
        </p:txBody>
      </p:sp>
      <p:sp>
        <p:nvSpPr>
          <p:cNvPr id="10" name="Zawartość — symbol zastępczy 9">
            <a:extLst>
              <a:ext uri="{FF2B5EF4-FFF2-40B4-BE49-F238E27FC236}">
                <a16:creationId xmlns:a16="http://schemas.microsoft.com/office/drawing/2014/main" id="{FF255611-8280-41F3-A5FA-821E144AEAE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14400" y="905856"/>
            <a:ext cx="5759450" cy="5047269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 cap="all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600" cap="all" baseline="0">
                <a:solidFill>
                  <a:schemeClr val="accent5">
                    <a:lumMod val="50000"/>
                  </a:schemeClr>
                </a:solidFill>
              </a:defRPr>
            </a:lvl2pPr>
            <a:lvl3pPr marL="914400" indent="0">
              <a:buNone/>
              <a:defRPr sz="1400" cap="all" baseline="0">
                <a:solidFill>
                  <a:schemeClr val="accent5">
                    <a:lumMod val="50000"/>
                  </a:schemeClr>
                </a:solidFill>
              </a:defRPr>
            </a:lvl3pPr>
            <a:lvl4pPr marL="1371600" indent="0">
              <a:buNone/>
              <a:defRPr sz="1200" cap="all" baseline="0">
                <a:solidFill>
                  <a:schemeClr val="accent5">
                    <a:lumMod val="50000"/>
                  </a:schemeClr>
                </a:solidFill>
              </a:defRPr>
            </a:lvl4pPr>
            <a:lvl5pPr marL="1828800" indent="0">
              <a:buNone/>
              <a:defRPr sz="1200" cap="all" baseline="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 rtl="0"/>
            <a:r>
              <a:rPr lang="pl" dirty="0"/>
              <a:t>Kliknij, aby dodać zawartość</a:t>
            </a:r>
          </a:p>
        </p:txBody>
      </p:sp>
      <p:sp>
        <p:nvSpPr>
          <p:cNvPr id="3" name="Data — symbol zastępczy 2">
            <a:extLst>
              <a:ext uri="{FF2B5EF4-FFF2-40B4-BE49-F238E27FC236}">
                <a16:creationId xmlns:a16="http://schemas.microsoft.com/office/drawing/2014/main" id="{33453DB9-3C4B-4136-96D2-08A7D5AD4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pl"/>
              <a:t>20XX</a:t>
            </a:r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id="{81464841-801A-499A-BFD2-9731D2D89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pl"/>
              <a:t>Prezentacja</a:t>
            </a:r>
          </a:p>
        </p:txBody>
      </p:sp>
      <p:sp>
        <p:nvSpPr>
          <p:cNvPr id="8" name="Obraz — symbol zastępczy 8">
            <a:extLst>
              <a:ext uri="{FF2B5EF4-FFF2-40B4-BE49-F238E27FC236}">
                <a16:creationId xmlns:a16="http://schemas.microsoft.com/office/drawing/2014/main" id="{A6BF61C1-4A8C-44D4-901D-E065B7B42A2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98229" y="0"/>
            <a:ext cx="459377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pl" dirty="0"/>
              <a:t>Kliknij, aby dodać zdjęcie</a:t>
            </a:r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id="{F9C78F9D-CD73-4D53-A871-D6C0B643A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8064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z czteroosobowy zespó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rostokąt 34">
            <a:extLst>
              <a:ext uri="{FF2B5EF4-FFF2-40B4-BE49-F238E27FC236}">
                <a16:creationId xmlns:a16="http://schemas.microsoft.com/office/drawing/2014/main" id="{7726902C-381D-4629-AF04-0689A76C5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4354286"/>
            <a:ext cx="12192001" cy="2503713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>
              <a:latin typeface="Calibri" panose="020F0502020204030204" pitchFamily="34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480C3F3-53A4-4049-96CE-C6C4EB9DA6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544286"/>
            <a:ext cx="4114800" cy="747929"/>
          </a:xfrm>
          <a:prstGeom prst="rect">
            <a:avLst/>
          </a:prstGeom>
        </p:spPr>
        <p:txBody>
          <a:bodyPr rtlCol="0" anchor="ctr"/>
          <a:lstStyle>
            <a:lvl1pPr algn="ctr">
              <a:defRPr sz="2400" b="1" cap="all" spc="1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pl-PL" noProof="0"/>
              <a:t>Kliknij, aby dodać tytuł</a:t>
            </a:r>
          </a:p>
        </p:txBody>
      </p:sp>
      <p:sp>
        <p:nvSpPr>
          <p:cNvPr id="10" name="Obraz — symbol zastępczy 9">
            <a:extLst>
              <a:ext uri="{FF2B5EF4-FFF2-40B4-BE49-F238E27FC236}">
                <a16:creationId xmlns:a16="http://schemas.microsoft.com/office/drawing/2014/main" id="{3F669E6E-28BD-4FC9-BFB3-B42707D25AE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7731" y="2427897"/>
            <a:ext cx="2099702" cy="2115227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pl-PL" noProof="0" dirty="0"/>
              <a:t>Kliknij, aby dodać zdjęcie</a:t>
            </a:r>
          </a:p>
        </p:txBody>
      </p:sp>
      <p:sp>
        <p:nvSpPr>
          <p:cNvPr id="14" name="Tekst — symbol zastępczy 10">
            <a:extLst>
              <a:ext uri="{FF2B5EF4-FFF2-40B4-BE49-F238E27FC236}">
                <a16:creationId xmlns:a16="http://schemas.microsoft.com/office/drawing/2014/main" id="{B0CE1D3C-6E95-41C8-9202-B6BACEA97CB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3729" y="4731112"/>
            <a:ext cx="2487705" cy="53139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b="1" cap="all" spc="100" baseline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Dodaj nazwę</a:t>
            </a:r>
          </a:p>
        </p:txBody>
      </p:sp>
      <p:sp>
        <p:nvSpPr>
          <p:cNvPr id="15" name="Tekst — symbol zastępczy 10">
            <a:extLst>
              <a:ext uri="{FF2B5EF4-FFF2-40B4-BE49-F238E27FC236}">
                <a16:creationId xmlns:a16="http://schemas.microsoft.com/office/drawing/2014/main" id="{A90F4B16-F669-4D35-8B6D-5DE38097DD9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3728" y="5199750"/>
            <a:ext cx="2487705" cy="531393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Dodaj tytuł</a:t>
            </a: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E90D56BE-BB71-4ADC-B308-883B7BB63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03729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>
              <a:latin typeface="Calibri" panose="020F0502020204030204" pitchFamily="34" charset="0"/>
            </a:endParaRPr>
          </a:p>
        </p:txBody>
      </p:sp>
      <p:sp>
        <p:nvSpPr>
          <p:cNvPr id="18" name="Obraz — symbol zastępczy 9">
            <a:extLst>
              <a:ext uri="{FF2B5EF4-FFF2-40B4-BE49-F238E27FC236}">
                <a16:creationId xmlns:a16="http://schemas.microsoft.com/office/drawing/2014/main" id="{24532133-7BD7-49DF-96C1-B4A992CE4DF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667826" y="2427897"/>
            <a:ext cx="2099702" cy="2115227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pl-PL" noProof="0" dirty="0"/>
              <a:t>Kliknij, aby dodać zdjęcie</a:t>
            </a: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4AF4F5B9-821C-4A57-B5E2-055949CECC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473824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>
              <a:latin typeface="Calibri" panose="020F0502020204030204" pitchFamily="34" charset="0"/>
            </a:endParaRPr>
          </a:p>
        </p:txBody>
      </p:sp>
      <p:sp>
        <p:nvSpPr>
          <p:cNvPr id="26" name="Tekst — symbol zastępczy 10">
            <a:extLst>
              <a:ext uri="{FF2B5EF4-FFF2-40B4-BE49-F238E27FC236}">
                <a16:creationId xmlns:a16="http://schemas.microsoft.com/office/drawing/2014/main" id="{63893EB3-C98E-4A69-A71C-7C922128375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73826" y="4731112"/>
            <a:ext cx="2487705" cy="53139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b="1" cap="all" spc="100" baseline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Dodaj nazwę</a:t>
            </a:r>
          </a:p>
        </p:txBody>
      </p:sp>
      <p:sp>
        <p:nvSpPr>
          <p:cNvPr id="27" name="Tekst — symbol zastępczy 10">
            <a:extLst>
              <a:ext uri="{FF2B5EF4-FFF2-40B4-BE49-F238E27FC236}">
                <a16:creationId xmlns:a16="http://schemas.microsoft.com/office/drawing/2014/main" id="{5D0352AF-E877-45F2-9868-A8A1E017A9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73825" y="5199750"/>
            <a:ext cx="2487705" cy="531393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Dodaj tytuł</a:t>
            </a:r>
          </a:p>
        </p:txBody>
      </p:sp>
      <p:sp>
        <p:nvSpPr>
          <p:cNvPr id="20" name="Obraz — symbol zastępczy 9">
            <a:extLst>
              <a:ext uri="{FF2B5EF4-FFF2-40B4-BE49-F238E27FC236}">
                <a16:creationId xmlns:a16="http://schemas.microsoft.com/office/drawing/2014/main" id="{750DAF93-603B-44B6-99DC-79A63DC3A1F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437921" y="2427897"/>
            <a:ext cx="2099702" cy="2115227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pl-PL" noProof="0" dirty="0"/>
              <a:t>Kliknij, aby dodać zdjęcie</a:t>
            </a: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C372AD67-26BA-4843-BAFE-B661A05BB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3919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>
              <a:latin typeface="Calibri" panose="020F0502020204030204" pitchFamily="34" charset="0"/>
            </a:endParaRPr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id="{FE0EAD7F-FBD0-4EA0-A7E7-5E65604B4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014014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>
              <a:latin typeface="Calibri" panose="020F0502020204030204" pitchFamily="34" charset="0"/>
            </a:endParaRPr>
          </a:p>
        </p:txBody>
      </p:sp>
      <p:sp>
        <p:nvSpPr>
          <p:cNvPr id="28" name="Tekst — symbol zastępczy 10">
            <a:extLst>
              <a:ext uri="{FF2B5EF4-FFF2-40B4-BE49-F238E27FC236}">
                <a16:creationId xmlns:a16="http://schemas.microsoft.com/office/drawing/2014/main" id="{DA3EAA29-D608-4031-9C0E-0610D1886CA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43921" y="4731112"/>
            <a:ext cx="2487705" cy="53139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b="1" cap="all" spc="100" baseline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Dodaj nazwę</a:t>
            </a:r>
          </a:p>
        </p:txBody>
      </p:sp>
      <p:sp>
        <p:nvSpPr>
          <p:cNvPr id="29" name="Tekst — symbol zastępczy 10">
            <a:extLst>
              <a:ext uri="{FF2B5EF4-FFF2-40B4-BE49-F238E27FC236}">
                <a16:creationId xmlns:a16="http://schemas.microsoft.com/office/drawing/2014/main" id="{1DC4676B-9880-4C33-A8A2-88FB0944CF3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3920" y="5199750"/>
            <a:ext cx="2487705" cy="531393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Dodaj tytuł</a:t>
            </a:r>
          </a:p>
        </p:txBody>
      </p:sp>
      <p:sp>
        <p:nvSpPr>
          <p:cNvPr id="24" name="Obraz — symbol zastępczy 9">
            <a:extLst>
              <a:ext uri="{FF2B5EF4-FFF2-40B4-BE49-F238E27FC236}">
                <a16:creationId xmlns:a16="http://schemas.microsoft.com/office/drawing/2014/main" id="{AF6D479F-D265-4CD5-88BE-FC37AFC5FF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208016" y="2427897"/>
            <a:ext cx="2099702" cy="2115227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pl-PL" noProof="0" dirty="0"/>
              <a:t>Kliknij, aby dodać zdjęcie</a:t>
            </a:r>
          </a:p>
        </p:txBody>
      </p:sp>
      <p:sp>
        <p:nvSpPr>
          <p:cNvPr id="30" name="Tekst — symbol zastępczy 10">
            <a:extLst>
              <a:ext uri="{FF2B5EF4-FFF2-40B4-BE49-F238E27FC236}">
                <a16:creationId xmlns:a16="http://schemas.microsoft.com/office/drawing/2014/main" id="{ED618ADF-296A-4300-A8AE-A1837B390A9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014015" y="4731112"/>
            <a:ext cx="2487705" cy="53139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b="1" cap="all" spc="100" baseline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Dodaj nazwę</a:t>
            </a:r>
          </a:p>
        </p:txBody>
      </p:sp>
      <p:sp>
        <p:nvSpPr>
          <p:cNvPr id="31" name="Tekst — symbol zastępczy 10">
            <a:extLst>
              <a:ext uri="{FF2B5EF4-FFF2-40B4-BE49-F238E27FC236}">
                <a16:creationId xmlns:a16="http://schemas.microsoft.com/office/drawing/2014/main" id="{CA503612-3331-4786-8298-4A1E0C1C75D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14014" y="5199750"/>
            <a:ext cx="2487705" cy="531393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Dodaj tytuł</a:t>
            </a:r>
          </a:p>
        </p:txBody>
      </p:sp>
      <p:sp>
        <p:nvSpPr>
          <p:cNvPr id="3" name="Data — symbol zastępczy 2">
            <a:extLst>
              <a:ext uri="{FF2B5EF4-FFF2-40B4-BE49-F238E27FC236}">
                <a16:creationId xmlns:a16="http://schemas.microsoft.com/office/drawing/2014/main" id="{75A1D0F5-2B0B-4318-B5DC-AECB09851E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pl-PL" noProof="0" dirty="0"/>
              <a:t>20XX</a:t>
            </a:r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id="{E63A8939-F5BE-47FA-AE2F-AF66C45B1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pl-PL" noProof="0" dirty="0"/>
              <a:t>Prezentacja</a:t>
            </a:r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id="{798A3F37-FB91-4420-832B-EA39AE37B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EA87306C-81BA-4795-A5CA-9392456A8C1E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7232596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z ośmioosobowy zespó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rostokąt 76">
            <a:extLst>
              <a:ext uri="{FF2B5EF4-FFF2-40B4-BE49-F238E27FC236}">
                <a16:creationId xmlns:a16="http://schemas.microsoft.com/office/drawing/2014/main" id="{B70B2057-9B78-4391-A15F-27A41A72F1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4354286"/>
            <a:ext cx="12192001" cy="2503713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>
              <a:latin typeface="Calibri" panose="020F0502020204030204" pitchFamily="34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AB059CD-37AB-48A3-9976-0B38FF7A5A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7106" y="589720"/>
            <a:ext cx="4006114" cy="657784"/>
          </a:xfrm>
          <a:prstGeom prst="rect">
            <a:avLst/>
          </a:prstGeom>
        </p:spPr>
        <p:txBody>
          <a:bodyPr rtlCol="0" anchor="ctr"/>
          <a:lstStyle>
            <a:lvl1pPr algn="ctr">
              <a:defRPr sz="2400" b="1" cap="all" spc="1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pl-PL" noProof="0"/>
              <a:t>Kliknij, aby dodać tytuł</a:t>
            </a:r>
          </a:p>
        </p:txBody>
      </p:sp>
      <p:sp>
        <p:nvSpPr>
          <p:cNvPr id="10" name="Obraz — symbol zastępczy 9">
            <a:extLst>
              <a:ext uri="{FF2B5EF4-FFF2-40B4-BE49-F238E27FC236}">
                <a16:creationId xmlns:a16="http://schemas.microsoft.com/office/drawing/2014/main" id="{236E0B0A-0B1B-438D-8971-570ACA956B8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564029" y="1862038"/>
            <a:ext cx="1243292" cy="114466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pl-PL" noProof="0" dirty="0"/>
              <a:t>Kliknij, aby dodać zdjęcie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21FB8438-2DA4-4B23-ACCD-3DEADF3E7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49156" y="171914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>
              <a:latin typeface="Calibri" panose="020F0502020204030204" pitchFamily="34" charset="0"/>
            </a:endParaRPr>
          </a:p>
        </p:txBody>
      </p:sp>
      <p:sp>
        <p:nvSpPr>
          <p:cNvPr id="46" name="Tekst — symbol zastępczy 10">
            <a:extLst>
              <a:ext uri="{FF2B5EF4-FFF2-40B4-BE49-F238E27FC236}">
                <a16:creationId xmlns:a16="http://schemas.microsoft.com/office/drawing/2014/main" id="{3E63EE1F-208F-40D0-9307-47F66C8581B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28073" y="3212687"/>
            <a:ext cx="2315205" cy="348421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b="1" cap="all" spc="100" baseline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Dodaj nazwę</a:t>
            </a:r>
          </a:p>
        </p:txBody>
      </p:sp>
      <p:sp>
        <p:nvSpPr>
          <p:cNvPr id="47" name="Tekst — symbol zastępczy 10">
            <a:extLst>
              <a:ext uri="{FF2B5EF4-FFF2-40B4-BE49-F238E27FC236}">
                <a16:creationId xmlns:a16="http://schemas.microsoft.com/office/drawing/2014/main" id="{40F7C878-62A1-4A30-AA27-C5F502C8D3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28073" y="3496277"/>
            <a:ext cx="2315205" cy="287066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Dodaj tytuł</a:t>
            </a:r>
          </a:p>
        </p:txBody>
      </p:sp>
      <p:sp>
        <p:nvSpPr>
          <p:cNvPr id="48" name="Obraz — symbol zastępczy 9">
            <a:extLst>
              <a:ext uri="{FF2B5EF4-FFF2-40B4-BE49-F238E27FC236}">
                <a16:creationId xmlns:a16="http://schemas.microsoft.com/office/drawing/2014/main" id="{5D495D18-EB49-4AD5-A7EE-1E6D2496B69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211979" y="1862038"/>
            <a:ext cx="1243292" cy="114466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pl-PL" noProof="0" dirty="0"/>
              <a:t>Kliknij, aby dodać zdjęcie</a:t>
            </a:r>
          </a:p>
        </p:txBody>
      </p:sp>
      <p:sp>
        <p:nvSpPr>
          <p:cNvPr id="49" name="Prostokąt 48">
            <a:extLst>
              <a:ext uri="{FF2B5EF4-FFF2-40B4-BE49-F238E27FC236}">
                <a16:creationId xmlns:a16="http://schemas.microsoft.com/office/drawing/2014/main" id="{9248BBAE-0CA8-464A-A4E0-AB7D697DA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7106" y="171914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>
              <a:latin typeface="Calibri" panose="020F0502020204030204" pitchFamily="34" charset="0"/>
            </a:endParaRPr>
          </a:p>
        </p:txBody>
      </p:sp>
      <p:sp>
        <p:nvSpPr>
          <p:cNvPr id="50" name="Tekst — symbol zastępczy 10">
            <a:extLst>
              <a:ext uri="{FF2B5EF4-FFF2-40B4-BE49-F238E27FC236}">
                <a16:creationId xmlns:a16="http://schemas.microsoft.com/office/drawing/2014/main" id="{03551339-A94F-4674-8165-3BFA78946D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76023" y="3212687"/>
            <a:ext cx="2315205" cy="348421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b="1" cap="all" spc="100" baseline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Dodaj nazwę</a:t>
            </a:r>
          </a:p>
        </p:txBody>
      </p:sp>
      <p:sp>
        <p:nvSpPr>
          <p:cNvPr id="51" name="Tekst — symbol zastępczy 10">
            <a:extLst>
              <a:ext uri="{FF2B5EF4-FFF2-40B4-BE49-F238E27FC236}">
                <a16:creationId xmlns:a16="http://schemas.microsoft.com/office/drawing/2014/main" id="{D1839C5B-C216-4FB8-A285-4D99AF56E82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76023" y="3496277"/>
            <a:ext cx="2315205" cy="287066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Dodaj tytuł</a:t>
            </a:r>
          </a:p>
        </p:txBody>
      </p:sp>
      <p:sp>
        <p:nvSpPr>
          <p:cNvPr id="52" name="Obraz — symbol zastępczy 9">
            <a:extLst>
              <a:ext uri="{FF2B5EF4-FFF2-40B4-BE49-F238E27FC236}">
                <a16:creationId xmlns:a16="http://schemas.microsoft.com/office/drawing/2014/main" id="{ACA22B55-1DD2-4FE6-95FC-D8BC2BBECF0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859928" y="1862038"/>
            <a:ext cx="1243292" cy="114466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pl-PL" noProof="0" dirty="0"/>
              <a:t>Kliknij, aby dodać zdjęcie</a:t>
            </a:r>
          </a:p>
        </p:txBody>
      </p:sp>
      <p:sp>
        <p:nvSpPr>
          <p:cNvPr id="53" name="Prostokąt 52">
            <a:extLst>
              <a:ext uri="{FF2B5EF4-FFF2-40B4-BE49-F238E27FC236}">
                <a16:creationId xmlns:a16="http://schemas.microsoft.com/office/drawing/2014/main" id="{9473BE6D-AE02-42D4-838E-F7916980D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45055" y="171914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>
              <a:latin typeface="Calibri" panose="020F0502020204030204" pitchFamily="34" charset="0"/>
            </a:endParaRPr>
          </a:p>
        </p:txBody>
      </p:sp>
      <p:sp>
        <p:nvSpPr>
          <p:cNvPr id="54" name="Tekst — symbol zastępczy 10">
            <a:extLst>
              <a:ext uri="{FF2B5EF4-FFF2-40B4-BE49-F238E27FC236}">
                <a16:creationId xmlns:a16="http://schemas.microsoft.com/office/drawing/2014/main" id="{35C2A2FE-AA36-4715-97F6-B743D26DE3F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23972" y="3212687"/>
            <a:ext cx="2315205" cy="348421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b="1" cap="all" spc="100" baseline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Dodaj nazwę</a:t>
            </a:r>
          </a:p>
        </p:txBody>
      </p:sp>
      <p:sp>
        <p:nvSpPr>
          <p:cNvPr id="55" name="Tekst — symbol zastępczy 10">
            <a:extLst>
              <a:ext uri="{FF2B5EF4-FFF2-40B4-BE49-F238E27FC236}">
                <a16:creationId xmlns:a16="http://schemas.microsoft.com/office/drawing/2014/main" id="{B98652DE-F8C8-4EA5-8CDA-9985B636DEA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23972" y="3496277"/>
            <a:ext cx="2315205" cy="287066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Dodaj tytuł</a:t>
            </a:r>
          </a:p>
        </p:txBody>
      </p:sp>
      <p:sp>
        <p:nvSpPr>
          <p:cNvPr id="56" name="Obraz — symbol zastępczy 9">
            <a:extLst>
              <a:ext uri="{FF2B5EF4-FFF2-40B4-BE49-F238E27FC236}">
                <a16:creationId xmlns:a16="http://schemas.microsoft.com/office/drawing/2014/main" id="{40C3D084-82F3-4C1C-95E8-56362097EDFB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507876" y="1858432"/>
            <a:ext cx="1243292" cy="114466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pl-PL" noProof="0" dirty="0"/>
              <a:t>Kliknij, aby dodać zdjęcie</a:t>
            </a:r>
          </a:p>
        </p:txBody>
      </p:sp>
      <p:sp>
        <p:nvSpPr>
          <p:cNvPr id="57" name="Prostokąt 56">
            <a:extLst>
              <a:ext uri="{FF2B5EF4-FFF2-40B4-BE49-F238E27FC236}">
                <a16:creationId xmlns:a16="http://schemas.microsoft.com/office/drawing/2014/main" id="{E0EC4B6A-1FAA-43D1-9436-A3BFF08A8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393003" y="1715538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>
              <a:latin typeface="Calibri" panose="020F0502020204030204" pitchFamily="34" charset="0"/>
            </a:endParaRPr>
          </a:p>
        </p:txBody>
      </p:sp>
      <p:sp>
        <p:nvSpPr>
          <p:cNvPr id="58" name="Tekst — symbol zastępczy 10">
            <a:extLst>
              <a:ext uri="{FF2B5EF4-FFF2-40B4-BE49-F238E27FC236}">
                <a16:creationId xmlns:a16="http://schemas.microsoft.com/office/drawing/2014/main" id="{ABB7ACFA-C6F3-4D7A-A6D8-73035EF164D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971920" y="3209081"/>
            <a:ext cx="2315205" cy="348421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b="1" cap="all" spc="100" baseline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Dodaj nazwę</a:t>
            </a:r>
          </a:p>
        </p:txBody>
      </p:sp>
      <p:sp>
        <p:nvSpPr>
          <p:cNvPr id="59" name="Tekst — symbol zastępczy 10">
            <a:extLst>
              <a:ext uri="{FF2B5EF4-FFF2-40B4-BE49-F238E27FC236}">
                <a16:creationId xmlns:a16="http://schemas.microsoft.com/office/drawing/2014/main" id="{F9CBC3B9-EDF1-45E0-BFBF-53888131CBA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971920" y="3492671"/>
            <a:ext cx="2315205" cy="287066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Dodaj tytuł</a:t>
            </a:r>
          </a:p>
        </p:txBody>
      </p:sp>
      <p:sp>
        <p:nvSpPr>
          <p:cNvPr id="60" name="Obraz — symbol zastępczy 9">
            <a:extLst>
              <a:ext uri="{FF2B5EF4-FFF2-40B4-BE49-F238E27FC236}">
                <a16:creationId xmlns:a16="http://schemas.microsoft.com/office/drawing/2014/main" id="{A7D13807-1ECF-4830-AB8D-D33E4F22330E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1564029" y="4129478"/>
            <a:ext cx="1243292" cy="114466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pl-PL" noProof="0" dirty="0"/>
              <a:t>Kliknij, aby dodać zdjęcie</a:t>
            </a:r>
          </a:p>
        </p:txBody>
      </p:sp>
      <p:sp>
        <p:nvSpPr>
          <p:cNvPr id="61" name="Prostokąt 60">
            <a:extLst>
              <a:ext uri="{FF2B5EF4-FFF2-40B4-BE49-F238E27FC236}">
                <a16:creationId xmlns:a16="http://schemas.microsoft.com/office/drawing/2014/main" id="{40E1F756-2737-4291-8D41-307BFE737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49156" y="398658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>
              <a:latin typeface="Calibri" panose="020F0502020204030204" pitchFamily="34" charset="0"/>
            </a:endParaRPr>
          </a:p>
        </p:txBody>
      </p:sp>
      <p:sp>
        <p:nvSpPr>
          <p:cNvPr id="62" name="Tekst — symbol zastępczy 10">
            <a:extLst>
              <a:ext uri="{FF2B5EF4-FFF2-40B4-BE49-F238E27FC236}">
                <a16:creationId xmlns:a16="http://schemas.microsoft.com/office/drawing/2014/main" id="{C5BD35EC-547F-4A42-85C6-E2C94C2A03C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28073" y="5480127"/>
            <a:ext cx="2315205" cy="348421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b="1" cap="all" spc="100" baseline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Dodaj nazwę</a:t>
            </a:r>
          </a:p>
        </p:txBody>
      </p:sp>
      <p:sp>
        <p:nvSpPr>
          <p:cNvPr id="63" name="Tekst — symbol zastępczy 10">
            <a:extLst>
              <a:ext uri="{FF2B5EF4-FFF2-40B4-BE49-F238E27FC236}">
                <a16:creationId xmlns:a16="http://schemas.microsoft.com/office/drawing/2014/main" id="{D89797D3-65B3-414D-9657-B5DA3934914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28073" y="5763717"/>
            <a:ext cx="2315205" cy="287066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Dodaj tytuł</a:t>
            </a:r>
          </a:p>
        </p:txBody>
      </p:sp>
      <p:sp>
        <p:nvSpPr>
          <p:cNvPr id="64" name="Obraz — symbol zastępczy 9">
            <a:extLst>
              <a:ext uri="{FF2B5EF4-FFF2-40B4-BE49-F238E27FC236}">
                <a16:creationId xmlns:a16="http://schemas.microsoft.com/office/drawing/2014/main" id="{280147ED-89CE-475D-A96F-AA7A912E00B8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4211979" y="4129478"/>
            <a:ext cx="1243292" cy="114466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pl-PL" noProof="0" dirty="0"/>
              <a:t>Kliknij, aby dodać zdjęcie</a:t>
            </a:r>
          </a:p>
        </p:txBody>
      </p:sp>
      <p:sp>
        <p:nvSpPr>
          <p:cNvPr id="65" name="Prostokąt 64">
            <a:extLst>
              <a:ext uri="{FF2B5EF4-FFF2-40B4-BE49-F238E27FC236}">
                <a16:creationId xmlns:a16="http://schemas.microsoft.com/office/drawing/2014/main" id="{B10D74ED-CECE-4A22-B877-966D53821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7106" y="398658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>
              <a:latin typeface="Calibri" panose="020F0502020204030204" pitchFamily="34" charset="0"/>
            </a:endParaRPr>
          </a:p>
        </p:txBody>
      </p:sp>
      <p:sp>
        <p:nvSpPr>
          <p:cNvPr id="66" name="Tekst — symbol zastępczy 10">
            <a:extLst>
              <a:ext uri="{FF2B5EF4-FFF2-40B4-BE49-F238E27FC236}">
                <a16:creationId xmlns:a16="http://schemas.microsoft.com/office/drawing/2014/main" id="{0C937A25-DAA7-4478-ADF6-728F4D61897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676023" y="5480127"/>
            <a:ext cx="2315205" cy="348421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b="1" cap="all" spc="100" baseline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Dodaj nazwę</a:t>
            </a:r>
          </a:p>
        </p:txBody>
      </p:sp>
      <p:sp>
        <p:nvSpPr>
          <p:cNvPr id="67" name="Tekst — symbol zastępczy 10">
            <a:extLst>
              <a:ext uri="{FF2B5EF4-FFF2-40B4-BE49-F238E27FC236}">
                <a16:creationId xmlns:a16="http://schemas.microsoft.com/office/drawing/2014/main" id="{8AB48703-9A4A-440C-9049-7FE889764E5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676023" y="5763717"/>
            <a:ext cx="2315205" cy="287066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Dodaj tytuł</a:t>
            </a:r>
          </a:p>
        </p:txBody>
      </p:sp>
      <p:sp>
        <p:nvSpPr>
          <p:cNvPr id="68" name="Obraz — symbol zastępczy 9">
            <a:extLst>
              <a:ext uri="{FF2B5EF4-FFF2-40B4-BE49-F238E27FC236}">
                <a16:creationId xmlns:a16="http://schemas.microsoft.com/office/drawing/2014/main" id="{5D9D5119-D677-47FD-AEEB-49FE4DDEF6B0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859928" y="4129478"/>
            <a:ext cx="1243292" cy="114466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pl-PL" noProof="0" dirty="0"/>
              <a:t>Kliknij, aby dodać zdjęcie</a:t>
            </a:r>
          </a:p>
        </p:txBody>
      </p:sp>
      <p:sp>
        <p:nvSpPr>
          <p:cNvPr id="69" name="Prostokąt 68">
            <a:extLst>
              <a:ext uri="{FF2B5EF4-FFF2-40B4-BE49-F238E27FC236}">
                <a16:creationId xmlns:a16="http://schemas.microsoft.com/office/drawing/2014/main" id="{0AF0F623-CF57-4D6B-87F3-FD410516E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45055" y="398658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>
              <a:latin typeface="Calibri" panose="020F0502020204030204" pitchFamily="34" charset="0"/>
            </a:endParaRPr>
          </a:p>
        </p:txBody>
      </p:sp>
      <p:sp>
        <p:nvSpPr>
          <p:cNvPr id="70" name="Tekst — symbol zastępczy 10">
            <a:extLst>
              <a:ext uri="{FF2B5EF4-FFF2-40B4-BE49-F238E27FC236}">
                <a16:creationId xmlns:a16="http://schemas.microsoft.com/office/drawing/2014/main" id="{3BE3B8C3-ECB9-46D2-B11F-A5569909748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323972" y="5480127"/>
            <a:ext cx="2315205" cy="348421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b="1" cap="all" spc="100" baseline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Dodaj nazwę</a:t>
            </a:r>
          </a:p>
        </p:txBody>
      </p:sp>
      <p:sp>
        <p:nvSpPr>
          <p:cNvPr id="71" name="Tekst — symbol zastępczy 10">
            <a:extLst>
              <a:ext uri="{FF2B5EF4-FFF2-40B4-BE49-F238E27FC236}">
                <a16:creationId xmlns:a16="http://schemas.microsoft.com/office/drawing/2014/main" id="{FB1EE68D-97FA-4EA4-B792-5AC6C49F902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323972" y="5763717"/>
            <a:ext cx="2315205" cy="287066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Dodaj tytuł</a:t>
            </a:r>
          </a:p>
        </p:txBody>
      </p:sp>
      <p:sp>
        <p:nvSpPr>
          <p:cNvPr id="72" name="Obraz — symbol zastępczy 9">
            <a:extLst>
              <a:ext uri="{FF2B5EF4-FFF2-40B4-BE49-F238E27FC236}">
                <a16:creationId xmlns:a16="http://schemas.microsoft.com/office/drawing/2014/main" id="{7E98343B-32E9-4538-991A-B5EACD651D41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9507876" y="4125872"/>
            <a:ext cx="1243292" cy="114466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pl-PL" noProof="0" dirty="0"/>
              <a:t>Kliknij, aby dodać zdjęcie</a:t>
            </a:r>
          </a:p>
        </p:txBody>
      </p:sp>
      <p:sp>
        <p:nvSpPr>
          <p:cNvPr id="73" name="Prostokąt 72">
            <a:extLst>
              <a:ext uri="{FF2B5EF4-FFF2-40B4-BE49-F238E27FC236}">
                <a16:creationId xmlns:a16="http://schemas.microsoft.com/office/drawing/2014/main" id="{823CC91A-02A3-4B96-BCEE-76C1D25CC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393003" y="3982978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>
              <a:latin typeface="Calibri" panose="020F0502020204030204" pitchFamily="34" charset="0"/>
            </a:endParaRPr>
          </a:p>
        </p:txBody>
      </p:sp>
      <p:sp>
        <p:nvSpPr>
          <p:cNvPr id="74" name="Tekst — symbol zastępczy 10">
            <a:extLst>
              <a:ext uri="{FF2B5EF4-FFF2-40B4-BE49-F238E27FC236}">
                <a16:creationId xmlns:a16="http://schemas.microsoft.com/office/drawing/2014/main" id="{DBE2EAAB-674D-41E1-92E6-A7459FEFDAE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971920" y="5476521"/>
            <a:ext cx="2315205" cy="348421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b="1" cap="all" spc="100" baseline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Dodaj nazwę</a:t>
            </a:r>
          </a:p>
        </p:txBody>
      </p:sp>
      <p:sp>
        <p:nvSpPr>
          <p:cNvPr id="75" name="Tekst — symbol zastępczy 10">
            <a:extLst>
              <a:ext uri="{FF2B5EF4-FFF2-40B4-BE49-F238E27FC236}">
                <a16:creationId xmlns:a16="http://schemas.microsoft.com/office/drawing/2014/main" id="{C60D862C-3474-4A4A-8557-AD2C7917BFE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971920" y="5760111"/>
            <a:ext cx="2315205" cy="287066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Dodaj tytuł</a:t>
            </a:r>
          </a:p>
        </p:txBody>
      </p:sp>
      <p:sp>
        <p:nvSpPr>
          <p:cNvPr id="3" name="Data — symbol zastępczy 2">
            <a:extLst>
              <a:ext uri="{FF2B5EF4-FFF2-40B4-BE49-F238E27FC236}">
                <a16:creationId xmlns:a16="http://schemas.microsoft.com/office/drawing/2014/main" id="{63508728-25CF-4DB1-9A83-FAFA5ABEC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pl-PL" noProof="0" dirty="0"/>
              <a:t>20XX</a:t>
            </a:r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id="{99D454F9-A55F-44A0-9695-FC40C6684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pl-PL" noProof="0" dirty="0"/>
              <a:t>Prezentacja</a:t>
            </a:r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id="{0A38C64F-7F14-454A-B830-80CCE5B1D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EA87306C-81BA-4795-A5CA-9392456A8C1E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8281625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sowan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D4C64230-8BD4-4150-967D-421B6FE43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>
              <a:latin typeface="Calibri" panose="020F0502020204030204" pitchFamily="34" charset="0"/>
            </a:endParaRP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BBA8AE08-0788-4D8A-8C9D-7E5AAA112A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615940"/>
            <a:ext cx="4137262" cy="938778"/>
          </a:xfrm>
          <a:prstGeom prst="rect">
            <a:avLst/>
          </a:prstGeom>
        </p:spPr>
        <p:txBody>
          <a:bodyPr rtlCol="0" anchor="ctr"/>
          <a:lstStyle>
            <a:lvl1pPr algn="ctr">
              <a:defRPr lang="en-US" sz="2400" b="1" cap="all" spc="100" baseline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pl-PL" noProof="0"/>
              <a:t>Kliknij, aby dodać tytuł</a:t>
            </a:r>
          </a:p>
        </p:txBody>
      </p:sp>
      <p:sp>
        <p:nvSpPr>
          <p:cNvPr id="18" name="Tekst — symbol zastępczy 10">
            <a:extLst>
              <a:ext uri="{FF2B5EF4-FFF2-40B4-BE49-F238E27FC236}">
                <a16:creationId xmlns:a16="http://schemas.microsoft.com/office/drawing/2014/main" id="{8A119E1C-2243-42E2-8A58-CC171131D19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01170" y="3079567"/>
            <a:ext cx="1200150" cy="1151632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40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dodaj</a:t>
            </a:r>
          </a:p>
        </p:txBody>
      </p:sp>
      <p:sp>
        <p:nvSpPr>
          <p:cNvPr id="59" name="Tekst — symbol zastępczy 10">
            <a:extLst>
              <a:ext uri="{FF2B5EF4-FFF2-40B4-BE49-F238E27FC236}">
                <a16:creationId xmlns:a16="http://schemas.microsoft.com/office/drawing/2014/main" id="{337797F5-74CE-492B-806B-221CAF3535C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10890" y="3079567"/>
            <a:ext cx="1223858" cy="1151632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40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dodaj</a:t>
            </a:r>
          </a:p>
        </p:txBody>
      </p:sp>
      <p:sp>
        <p:nvSpPr>
          <p:cNvPr id="60" name="Tekst — symbol zastępczy 10">
            <a:extLst>
              <a:ext uri="{FF2B5EF4-FFF2-40B4-BE49-F238E27FC236}">
                <a16:creationId xmlns:a16="http://schemas.microsoft.com/office/drawing/2014/main" id="{2431D1A0-10D1-4D2E-AC6F-F8C9E6A2260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88252" y="3079567"/>
            <a:ext cx="1187610" cy="1151632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40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dodaj</a:t>
            </a:r>
          </a:p>
        </p:txBody>
      </p:sp>
      <p:sp>
        <p:nvSpPr>
          <p:cNvPr id="61" name="Tekst — symbol zastępczy 10">
            <a:extLst>
              <a:ext uri="{FF2B5EF4-FFF2-40B4-BE49-F238E27FC236}">
                <a16:creationId xmlns:a16="http://schemas.microsoft.com/office/drawing/2014/main" id="{4028BD6A-568F-4A16-AE86-5D88861C3BB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79382" y="3079567"/>
            <a:ext cx="1211785" cy="1151632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40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dodaj</a:t>
            </a:r>
          </a:p>
        </p:txBody>
      </p:sp>
      <p:sp>
        <p:nvSpPr>
          <p:cNvPr id="52" name="Tekst — symbol zastępczy 10">
            <a:extLst>
              <a:ext uri="{FF2B5EF4-FFF2-40B4-BE49-F238E27FC236}">
                <a16:creationId xmlns:a16="http://schemas.microsoft.com/office/drawing/2014/main" id="{2E935678-32B2-4589-933F-F74B3E68FFA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0458" y="4524194"/>
            <a:ext cx="2381574" cy="63264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b="1" cap="all" spc="10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podtytuł</a:t>
            </a:r>
          </a:p>
        </p:txBody>
      </p:sp>
      <p:sp>
        <p:nvSpPr>
          <p:cNvPr id="51" name="Tekst — symbol zastępczy 10">
            <a:extLst>
              <a:ext uri="{FF2B5EF4-FFF2-40B4-BE49-F238E27FC236}">
                <a16:creationId xmlns:a16="http://schemas.microsoft.com/office/drawing/2014/main" id="{B3C5A73C-51DD-4781-943C-235704BBF6B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0458" y="5156838"/>
            <a:ext cx="2381574" cy="905378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78" name="Tekst — symbol zastępczy 10">
            <a:extLst>
              <a:ext uri="{FF2B5EF4-FFF2-40B4-BE49-F238E27FC236}">
                <a16:creationId xmlns:a16="http://schemas.microsoft.com/office/drawing/2014/main" id="{AD95FB24-5DA0-4000-B023-A00C32D53F0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32032" y="4524194"/>
            <a:ext cx="2381574" cy="63264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b="1" cap="all" spc="10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podtytuł</a:t>
            </a:r>
          </a:p>
        </p:txBody>
      </p:sp>
      <p:sp>
        <p:nvSpPr>
          <p:cNvPr id="77" name="Tekst — symbol zastępczy 10">
            <a:extLst>
              <a:ext uri="{FF2B5EF4-FFF2-40B4-BE49-F238E27FC236}">
                <a16:creationId xmlns:a16="http://schemas.microsoft.com/office/drawing/2014/main" id="{7455F56A-A263-4D13-A484-2D15CD61D0F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32032" y="5156837"/>
            <a:ext cx="2381574" cy="905378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80" name="Tekst — symbol zastępczy 10">
            <a:extLst>
              <a:ext uri="{FF2B5EF4-FFF2-40B4-BE49-F238E27FC236}">
                <a16:creationId xmlns:a16="http://schemas.microsoft.com/office/drawing/2014/main" id="{6C6ABB33-3D98-4D76-B96F-65F57493622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91270" y="4524194"/>
            <a:ext cx="2381574" cy="63264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b="1" cap="all" spc="10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podtytuł</a:t>
            </a:r>
          </a:p>
        </p:txBody>
      </p:sp>
      <p:sp>
        <p:nvSpPr>
          <p:cNvPr id="79" name="Tekst — symbol zastępczy 10">
            <a:extLst>
              <a:ext uri="{FF2B5EF4-FFF2-40B4-BE49-F238E27FC236}">
                <a16:creationId xmlns:a16="http://schemas.microsoft.com/office/drawing/2014/main" id="{8EA8275A-A17A-42ED-9DDC-5F06000BFBE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91270" y="5157592"/>
            <a:ext cx="2381574" cy="905378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82" name="Tekst — symbol zastępczy 10">
            <a:extLst>
              <a:ext uri="{FF2B5EF4-FFF2-40B4-BE49-F238E27FC236}">
                <a16:creationId xmlns:a16="http://schemas.microsoft.com/office/drawing/2014/main" id="{4AEA6122-22B2-49EC-8451-E43D40F3236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4487" y="4524194"/>
            <a:ext cx="2381574" cy="63264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b="1" cap="all" spc="10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podtytuł</a:t>
            </a:r>
          </a:p>
        </p:txBody>
      </p:sp>
      <p:sp>
        <p:nvSpPr>
          <p:cNvPr id="81" name="Tekst — symbol zastępczy 10">
            <a:extLst>
              <a:ext uri="{FF2B5EF4-FFF2-40B4-BE49-F238E27FC236}">
                <a16:creationId xmlns:a16="http://schemas.microsoft.com/office/drawing/2014/main" id="{103D7EA4-00E4-43FA-8129-1CBE0C1291A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4487" y="5166170"/>
            <a:ext cx="2381574" cy="905378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68" name="Data — symbol zastępczy 2">
            <a:extLst>
              <a:ext uri="{FF2B5EF4-FFF2-40B4-BE49-F238E27FC236}">
                <a16:creationId xmlns:a16="http://schemas.microsoft.com/office/drawing/2014/main" id="{811592B2-2D21-495C-8C11-680EC8155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pl-PL" noProof="0" dirty="0"/>
              <a:t>20XX</a:t>
            </a:r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id="{BEFB73D1-17D7-400F-B750-F5EA2675D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pl-PL" noProof="0" dirty="0"/>
              <a:t>Prezentacja</a:t>
            </a:r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id="{DE30E81D-C76E-4DB7-9722-4BE8D7CF3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EA87306C-81BA-4795-A5CA-9392456A8C1E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29401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 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DC1E109A-BBBE-498A-AC65-464AAF5710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6874" y="1329829"/>
            <a:ext cx="2043713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rtlCol="0" anchor="ctr"/>
          <a:lstStyle>
            <a:lvl1pPr algn="ctr">
              <a:lnSpc>
                <a:spcPct val="100000"/>
              </a:lnSpc>
              <a:defRPr sz="2400" b="1" cap="all" spc="1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pl-PL" noProof="0"/>
              <a:t>tytuł</a:t>
            </a:r>
          </a:p>
        </p:txBody>
      </p:sp>
      <p:sp>
        <p:nvSpPr>
          <p:cNvPr id="10" name="Tekst — symbol zastępczy 10">
            <a:extLst>
              <a:ext uri="{FF2B5EF4-FFF2-40B4-BE49-F238E27FC236}">
                <a16:creationId xmlns:a16="http://schemas.microsoft.com/office/drawing/2014/main" id="{7408009F-7441-4960-8688-598E553778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12513" y="808353"/>
            <a:ext cx="6341212" cy="1682433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8" name="Obraz — symbol zastępczy 7">
            <a:extLst>
              <a:ext uri="{FF2B5EF4-FFF2-40B4-BE49-F238E27FC236}">
                <a16:creationId xmlns:a16="http://schemas.microsoft.com/office/drawing/2014/main" id="{0721A019-F5C2-4A15-A6AE-C03209D1D7D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234519"/>
            <a:ext cx="12192000" cy="3623481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pl-PL" noProof="0" dirty="0"/>
              <a:t>Kliknij, aby dodać zdjęcie</a:t>
            </a:r>
          </a:p>
        </p:txBody>
      </p:sp>
      <p:sp>
        <p:nvSpPr>
          <p:cNvPr id="11" name="Data — symbol zastępczy 3">
            <a:extLst>
              <a:ext uri="{FF2B5EF4-FFF2-40B4-BE49-F238E27FC236}">
                <a16:creationId xmlns:a16="http://schemas.microsoft.com/office/drawing/2014/main" id="{CFE1DF53-32D0-456E-8221-7FCD23325D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pl-PL" noProof="0" dirty="0"/>
              <a:t>20XX</a:t>
            </a:r>
          </a:p>
        </p:txBody>
      </p:sp>
      <p:sp>
        <p:nvSpPr>
          <p:cNvPr id="12" name="Stopka — symbol zastępczy 4">
            <a:extLst>
              <a:ext uri="{FF2B5EF4-FFF2-40B4-BE49-F238E27FC236}">
                <a16:creationId xmlns:a16="http://schemas.microsoft.com/office/drawing/2014/main" id="{DC108F1B-58C5-43B6-8251-B1392CA9A8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l-PL" noProof="0" dirty="0"/>
              <a:t>Prezentacja</a:t>
            </a:r>
            <a:endParaRPr lang="pl-PL" noProof="0" dirty="0">
              <a:latin typeface="Calibri" panose="020F0502020204030204" pitchFamily="34" charset="0"/>
            </a:endParaRPr>
          </a:p>
        </p:txBody>
      </p:sp>
      <p:sp>
        <p:nvSpPr>
          <p:cNvPr id="13" name="Numer slajdu — symbol zastępczy 5">
            <a:extLst>
              <a:ext uri="{FF2B5EF4-FFF2-40B4-BE49-F238E27FC236}">
                <a16:creationId xmlns:a16="http://schemas.microsoft.com/office/drawing/2014/main" id="{C530B1E0-03D4-4E5B-A2A7-903B17B30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EA87306C-81BA-4795-A5CA-9392456A8C1E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6912113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dsumow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907C99-0702-4DEF-A72F-2451B3DC6D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6544" y="-1"/>
            <a:ext cx="3944790" cy="1845127"/>
          </a:xfrm>
          <a:prstGeom prst="rect">
            <a:avLst/>
          </a:prstGeom>
        </p:spPr>
        <p:txBody>
          <a:bodyPr rtlCol="0" anchor="ctr"/>
          <a:lstStyle>
            <a:lvl1pPr algn="r">
              <a:defRPr sz="2400" b="1" cap="all" spc="1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pl-PL" noProof="0" dirty="0"/>
              <a:t>Kliknij, aby dodać tytuł</a:t>
            </a:r>
          </a:p>
        </p:txBody>
      </p:sp>
      <p:sp>
        <p:nvSpPr>
          <p:cNvPr id="6" name="Obraz — symbol zastępczy 7">
            <a:extLst>
              <a:ext uri="{FF2B5EF4-FFF2-40B4-BE49-F238E27FC236}">
                <a16:creationId xmlns:a16="http://schemas.microsoft.com/office/drawing/2014/main" id="{74497024-D7D5-447C-8133-660B1F47A19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845128"/>
            <a:ext cx="12192000" cy="5012871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pl-PL" noProof="0" dirty="0"/>
              <a:t>Kliknij, aby dodać zdjęcie</a:t>
            </a:r>
          </a:p>
        </p:txBody>
      </p:sp>
      <p:sp>
        <p:nvSpPr>
          <p:cNvPr id="3" name="Data — symbol zastępczy 2">
            <a:extLst>
              <a:ext uri="{FF2B5EF4-FFF2-40B4-BE49-F238E27FC236}">
                <a16:creationId xmlns:a16="http://schemas.microsoft.com/office/drawing/2014/main" id="{AAE88F42-9013-4CBC-BF65-3FE1470550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pl-PL" noProof="0" dirty="0"/>
              <a:t>20XX</a:t>
            </a:r>
          </a:p>
        </p:txBody>
      </p:sp>
      <p:sp>
        <p:nvSpPr>
          <p:cNvPr id="8" name="Tekst — symbol zastępczy 10">
            <a:extLst>
              <a:ext uri="{FF2B5EF4-FFF2-40B4-BE49-F238E27FC236}">
                <a16:creationId xmlns:a16="http://schemas.microsoft.com/office/drawing/2014/main" id="{91F54EB4-06CA-459B-8F8C-86061BA6F1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27913" y="0"/>
            <a:ext cx="6564087" cy="3614737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lIns="640080" tIns="731520" rIns="548640"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podtytuł</a:t>
            </a:r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id="{9322B1A3-ADD1-4AAF-A733-AF9AEAB49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pl-PL" noProof="0" dirty="0"/>
              <a:t>Prezentacja</a:t>
            </a:r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id="{68AE2F48-AB83-42F0-93C2-9F943F0B0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EA87306C-81BA-4795-A5CA-9392456A8C1E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5020691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ziękujem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raz — symbol zastępczy 8">
            <a:extLst>
              <a:ext uri="{FF2B5EF4-FFF2-40B4-BE49-F238E27FC236}">
                <a16:creationId xmlns:a16="http://schemas.microsoft.com/office/drawing/2014/main" id="{0ED8B338-CD86-47FF-A4B9-9EE6A11AFBF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11344" y="0"/>
            <a:ext cx="6680656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pl-PL" noProof="0" dirty="0"/>
              <a:t>Kliknij, aby dodać zdjęcie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FAF4E84F-A3BE-442F-B9F1-68AB2244A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0320" y="-7084"/>
            <a:ext cx="5511344" cy="68580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>
              <a:latin typeface="Calibri" panose="020F0502020204030204" pitchFamily="34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39AED10-F37C-48B3-A407-EDC6878C71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6566" y="3035081"/>
            <a:ext cx="2341256" cy="640698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txBody>
          <a:bodyPr rtlCol="0" anchor="ctr"/>
          <a:lstStyle>
            <a:lvl1pPr algn="ctr">
              <a:defRPr sz="2400" b="1" cap="all" spc="100" baseline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pl-PL" noProof="0"/>
              <a:t>Dodaj tytuł</a:t>
            </a:r>
          </a:p>
        </p:txBody>
      </p:sp>
      <p:sp>
        <p:nvSpPr>
          <p:cNvPr id="7" name="Tekst — symbol zastępczy 10">
            <a:extLst>
              <a:ext uri="{FF2B5EF4-FFF2-40B4-BE49-F238E27FC236}">
                <a16:creationId xmlns:a16="http://schemas.microsoft.com/office/drawing/2014/main" id="{F20D097E-45D7-422E-A8D1-635C7DE9A9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04805" y="3959761"/>
            <a:ext cx="2879477" cy="1790164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15" name="Data — symbol zastępczy 2">
            <a:extLst>
              <a:ext uri="{FF2B5EF4-FFF2-40B4-BE49-F238E27FC236}">
                <a16:creationId xmlns:a16="http://schemas.microsoft.com/office/drawing/2014/main" id="{19507D12-915D-42C7-9250-F3912C1CAE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pl-PL" noProof="0" dirty="0"/>
              <a:t>20XX</a:t>
            </a:r>
          </a:p>
        </p:txBody>
      </p:sp>
      <p:sp>
        <p:nvSpPr>
          <p:cNvPr id="12" name="Stopka — symbol zastępczy 4">
            <a:extLst>
              <a:ext uri="{FF2B5EF4-FFF2-40B4-BE49-F238E27FC236}">
                <a16:creationId xmlns:a16="http://schemas.microsoft.com/office/drawing/2014/main" id="{14520C17-104B-4F9D-B1D8-2FA4676B3C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l-PL" noProof="0" dirty="0"/>
              <a:t>Prezentacja</a:t>
            </a:r>
            <a:endParaRPr lang="pl-PL" noProof="0" dirty="0">
              <a:latin typeface="Calibri" panose="020F0502020204030204" pitchFamily="34" charset="0"/>
            </a:endParaRPr>
          </a:p>
        </p:txBody>
      </p:sp>
      <p:sp>
        <p:nvSpPr>
          <p:cNvPr id="13" name="Numer slajdu — symbol zastępczy 5">
            <a:extLst>
              <a:ext uri="{FF2B5EF4-FFF2-40B4-BE49-F238E27FC236}">
                <a16:creationId xmlns:a16="http://schemas.microsoft.com/office/drawing/2014/main" id="{219F9CF7-C4CD-4EEB-A49F-1820A981A2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EA87306C-81BA-4795-A5CA-9392456A8C1E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6713335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629" y="611455"/>
            <a:ext cx="10646275" cy="1356607"/>
          </a:xfrm>
        </p:spPr>
        <p:txBody>
          <a:bodyPr rtlCol="0" anchor="t" anchorCtr="0">
            <a:normAutofit/>
          </a:bodyPr>
          <a:lstStyle>
            <a:lvl1pPr algn="l">
              <a:defRPr sz="6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pl-PL" noProof="0"/>
              <a:t>Kliknij, aby edytować styl</a:t>
            </a:r>
          </a:p>
        </p:txBody>
      </p:sp>
      <p:sp>
        <p:nvSpPr>
          <p:cNvPr id="3" name="Zawartość — symbol zastępczy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0390" y="1883664"/>
            <a:ext cx="11386181" cy="4352544"/>
          </a:xfrm>
        </p:spPr>
        <p:txBody>
          <a:bodyPr rtlCol="0">
            <a:norm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457200" indent="0" algn="l">
              <a:buNone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914400" indent="0" algn="l">
              <a:buNone/>
              <a:defRPr sz="18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371600" indent="0" algn="l">
              <a:buNone/>
              <a:defRPr sz="16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1828800" indent="0" algn="l">
              <a:buNone/>
              <a:defRPr sz="16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</a:lstStyle>
          <a:p>
            <a:pPr lvl="0" rtl="0"/>
            <a:r>
              <a:rPr lang="pl-PL" noProof="0"/>
              <a:t>Kliknij, aby edytować style wzorców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Data — symbol zastępczy 3">
            <a:extLst>
              <a:ext uri="{FF2B5EF4-FFF2-40B4-BE49-F238E27FC236}">
                <a16:creationId xmlns:a16="http://schemas.microsoft.com/office/drawing/2014/main" id="{CD8458DC-876E-488A-944B-22A18113BE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2743200" cy="365125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pl-PL" noProof="0" dirty="0"/>
              <a:t>20XX</a:t>
            </a:r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id="{5D8DA1A0-979E-4983-A719-E249D39F2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pl-PL" noProof="0" dirty="0"/>
              <a:t>Tytuł prezentacji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E1C9D0CB-E1A8-47F0-B2C6-6F370F7EC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3308" y="6356350"/>
            <a:ext cx="1097692" cy="365125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fld id="{294A09A9-5501-47C1-A89A-A340965A2BE2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556398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b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DE3FCFFF-5934-4C8D-A4B0-6B19C662D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3651"/>
            <a:ext cx="3701436" cy="68580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>
              <a:latin typeface="Calibri" panose="020F0502020204030204" pitchFamily="34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720FC4D-FDE2-42C3-B907-27B071B649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41" y="1332239"/>
            <a:ext cx="1871580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rtlCol="0" anchor="ctr"/>
          <a:lstStyle>
            <a:lvl1pPr algn="ctr">
              <a:defRPr sz="2400" b="1" cap="all" spc="1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pl-PL" noProof="0"/>
              <a:t>Tytuł</a:t>
            </a:r>
          </a:p>
        </p:txBody>
      </p:sp>
      <p:sp>
        <p:nvSpPr>
          <p:cNvPr id="12" name="Tekst — symbol zastępczy 10">
            <a:extLst>
              <a:ext uri="{FF2B5EF4-FFF2-40B4-BE49-F238E27FC236}">
                <a16:creationId xmlns:a16="http://schemas.microsoft.com/office/drawing/2014/main" id="{97404DC9-3FBE-41B9-946D-9A0D878C28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31042" y="652826"/>
            <a:ext cx="3433138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b="1" cap="all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podtytuł</a:t>
            </a:r>
          </a:p>
        </p:txBody>
      </p:sp>
      <p:sp>
        <p:nvSpPr>
          <p:cNvPr id="8" name="Tekst — symbol zastępczy 10">
            <a:extLst>
              <a:ext uri="{FF2B5EF4-FFF2-40B4-BE49-F238E27FC236}">
                <a16:creationId xmlns:a16="http://schemas.microsoft.com/office/drawing/2014/main" id="{88BB7876-0125-4084-804C-A842C85586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1042" y="1032330"/>
            <a:ext cx="3433138" cy="1370672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13" name="Tekst — symbol zastępczy 10">
            <a:extLst>
              <a:ext uri="{FF2B5EF4-FFF2-40B4-BE49-F238E27FC236}">
                <a16:creationId xmlns:a16="http://schemas.microsoft.com/office/drawing/2014/main" id="{8645735C-4621-4667-AB52-0391CFBB6B5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03339" y="652826"/>
            <a:ext cx="3433138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b="1" cap="all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podtytuł</a:t>
            </a:r>
          </a:p>
        </p:txBody>
      </p:sp>
      <p:sp>
        <p:nvSpPr>
          <p:cNvPr id="9" name="Tekst — symbol zastępczy 10">
            <a:extLst>
              <a:ext uri="{FF2B5EF4-FFF2-40B4-BE49-F238E27FC236}">
                <a16:creationId xmlns:a16="http://schemas.microsoft.com/office/drawing/2014/main" id="{488BB2B1-07E3-42A2-B3BE-7FC7D7AE15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03339" y="1032330"/>
            <a:ext cx="3433138" cy="1370672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15" name="Tekst — symbol zastępczy 10">
            <a:extLst>
              <a:ext uri="{FF2B5EF4-FFF2-40B4-BE49-F238E27FC236}">
                <a16:creationId xmlns:a16="http://schemas.microsoft.com/office/drawing/2014/main" id="{02C103C8-E422-4DEB-9077-DC11E00805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31042" y="2620561"/>
            <a:ext cx="3433138" cy="428891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b="1" cap="all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podtytuł</a:t>
            </a:r>
          </a:p>
        </p:txBody>
      </p:sp>
      <p:sp>
        <p:nvSpPr>
          <p:cNvPr id="23" name="Tekst — symbol zastępczy 10">
            <a:extLst>
              <a:ext uri="{FF2B5EF4-FFF2-40B4-BE49-F238E27FC236}">
                <a16:creationId xmlns:a16="http://schemas.microsoft.com/office/drawing/2014/main" id="{FA80948A-8FCC-4BE4-A5F7-20802B17630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31042" y="3002562"/>
            <a:ext cx="3433138" cy="961350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20" name="Tekst — symbol zastępczy 10">
            <a:extLst>
              <a:ext uri="{FF2B5EF4-FFF2-40B4-BE49-F238E27FC236}">
                <a16:creationId xmlns:a16="http://schemas.microsoft.com/office/drawing/2014/main" id="{4744F88B-3CB7-4A2B-B718-EEB4E061A79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03339" y="2620561"/>
            <a:ext cx="3433138" cy="428891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b="1" cap="all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podtytuł</a:t>
            </a:r>
          </a:p>
        </p:txBody>
      </p:sp>
      <p:sp>
        <p:nvSpPr>
          <p:cNvPr id="22" name="Tekst — symbol zastępczy 10">
            <a:extLst>
              <a:ext uri="{FF2B5EF4-FFF2-40B4-BE49-F238E27FC236}">
                <a16:creationId xmlns:a16="http://schemas.microsoft.com/office/drawing/2014/main" id="{7343EDF6-C2D8-47E1-856B-6329A7CE07E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03339" y="3002562"/>
            <a:ext cx="3433138" cy="961350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14" name="Tekst — symbol zastępczy 10">
            <a:extLst>
              <a:ext uri="{FF2B5EF4-FFF2-40B4-BE49-F238E27FC236}">
                <a16:creationId xmlns:a16="http://schemas.microsoft.com/office/drawing/2014/main" id="{AC6352A5-5003-4E32-B8FF-A84B4A4AC3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31042" y="4147932"/>
            <a:ext cx="3433138" cy="428891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b="1" cap="all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podtytuł</a:t>
            </a:r>
          </a:p>
        </p:txBody>
      </p:sp>
      <p:sp>
        <p:nvSpPr>
          <p:cNvPr id="24" name="Tekst — symbol zastępczy 10">
            <a:extLst>
              <a:ext uri="{FF2B5EF4-FFF2-40B4-BE49-F238E27FC236}">
                <a16:creationId xmlns:a16="http://schemas.microsoft.com/office/drawing/2014/main" id="{CC2603EF-30BF-4C6C-BA93-E99C7248091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31042" y="4529933"/>
            <a:ext cx="3433138" cy="1450988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16" name="Data — symbol zastępczy 3">
            <a:extLst>
              <a:ext uri="{FF2B5EF4-FFF2-40B4-BE49-F238E27FC236}">
                <a16:creationId xmlns:a16="http://schemas.microsoft.com/office/drawing/2014/main" id="{D38E30C9-543F-4532-B571-2F2EF52E7A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r>
              <a:rPr lang="pl-PL" noProof="0" dirty="0"/>
              <a:t>20XX</a:t>
            </a:r>
          </a:p>
        </p:txBody>
      </p:sp>
      <p:sp>
        <p:nvSpPr>
          <p:cNvPr id="17" name="Stopka — symbol zastępczy 4">
            <a:extLst>
              <a:ext uri="{FF2B5EF4-FFF2-40B4-BE49-F238E27FC236}">
                <a16:creationId xmlns:a16="http://schemas.microsoft.com/office/drawing/2014/main" id="{9E2F8B6B-A63E-448F-86E5-CF3F12A297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l-PL" noProof="0" dirty="0"/>
              <a:t>Prezentacja</a:t>
            </a:r>
            <a:endParaRPr lang="pl-PL" noProof="0" dirty="0">
              <a:latin typeface="Calibri" panose="020F0502020204030204" pitchFamily="34" charset="0"/>
            </a:endParaRPr>
          </a:p>
        </p:txBody>
      </p:sp>
      <p:sp>
        <p:nvSpPr>
          <p:cNvPr id="18" name="Numer slajdu — symbol zastępczy 5">
            <a:extLst>
              <a:ext uri="{FF2B5EF4-FFF2-40B4-BE49-F238E27FC236}">
                <a16:creationId xmlns:a16="http://schemas.microsoft.com/office/drawing/2014/main" id="{5EC1D779-DE8A-45DF-9A79-70F63DD68B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EA87306C-81BA-4795-A5CA-9392456A8C1E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3476491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związ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83A5AC9-F6E1-46F9-8810-475475E17B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4980" y="848536"/>
            <a:ext cx="1929607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rtlCol="0" anchor="ctr"/>
          <a:lstStyle>
            <a:lvl1pPr algn="ctr">
              <a:defRPr sz="2400" b="1" cap="all" spc="1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pl-PL" noProof="0"/>
              <a:t>Tytuł</a:t>
            </a:r>
          </a:p>
        </p:txBody>
      </p:sp>
      <p:sp>
        <p:nvSpPr>
          <p:cNvPr id="9" name="Obraz — symbol zastępczy 8">
            <a:extLst>
              <a:ext uri="{FF2B5EF4-FFF2-40B4-BE49-F238E27FC236}">
                <a16:creationId xmlns:a16="http://schemas.microsoft.com/office/drawing/2014/main" id="{952C02D9-C262-43C0-BE24-402661B0594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4495801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pl-PL" noProof="0" dirty="0"/>
              <a:t>Kliknij, aby dodać zdjęcie</a:t>
            </a:r>
          </a:p>
        </p:txBody>
      </p:sp>
      <p:sp>
        <p:nvSpPr>
          <p:cNvPr id="15" name="Tekst — symbol zastępczy 10">
            <a:extLst>
              <a:ext uri="{FF2B5EF4-FFF2-40B4-BE49-F238E27FC236}">
                <a16:creationId xmlns:a16="http://schemas.microsoft.com/office/drawing/2014/main" id="{D8BD2DF2-5753-43B2-82AD-30DBE8004D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4359" y="2046233"/>
            <a:ext cx="3126583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b="1" cap="all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podtytuł</a:t>
            </a:r>
          </a:p>
        </p:txBody>
      </p:sp>
      <p:sp>
        <p:nvSpPr>
          <p:cNvPr id="11" name="Tekst — symbol zastępczy 10">
            <a:extLst>
              <a:ext uri="{FF2B5EF4-FFF2-40B4-BE49-F238E27FC236}">
                <a16:creationId xmlns:a16="http://schemas.microsoft.com/office/drawing/2014/main" id="{3A5FD5DB-8694-4BD8-819A-7AD23AAAE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4359" y="2425736"/>
            <a:ext cx="3126583" cy="1306527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17" name="Tekst — symbol zastępczy 10">
            <a:extLst>
              <a:ext uri="{FF2B5EF4-FFF2-40B4-BE49-F238E27FC236}">
                <a16:creationId xmlns:a16="http://schemas.microsoft.com/office/drawing/2014/main" id="{1F5129C3-CFB0-408F-BE5C-AC32F5C68F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26986" y="2046233"/>
            <a:ext cx="3281556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b="1" cap="all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podtytuł</a:t>
            </a:r>
          </a:p>
        </p:txBody>
      </p:sp>
      <p:sp>
        <p:nvSpPr>
          <p:cNvPr id="12" name="Tekst — symbol zastępczy 10">
            <a:extLst>
              <a:ext uri="{FF2B5EF4-FFF2-40B4-BE49-F238E27FC236}">
                <a16:creationId xmlns:a16="http://schemas.microsoft.com/office/drawing/2014/main" id="{3344438D-488B-4739-95B6-56F81A25FA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26986" y="2425736"/>
            <a:ext cx="3281556" cy="1306527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18" name="Tekst — symbol zastępczy 10">
            <a:extLst>
              <a:ext uri="{FF2B5EF4-FFF2-40B4-BE49-F238E27FC236}">
                <a16:creationId xmlns:a16="http://schemas.microsoft.com/office/drawing/2014/main" id="{A6F801D1-185D-4C5B-9855-3AD0372C33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4359" y="4180976"/>
            <a:ext cx="3126583" cy="428891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b="1" cap="all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podtytuł</a:t>
            </a:r>
          </a:p>
        </p:txBody>
      </p:sp>
      <p:sp>
        <p:nvSpPr>
          <p:cNvPr id="13" name="Tekst — symbol zastępczy 10">
            <a:extLst>
              <a:ext uri="{FF2B5EF4-FFF2-40B4-BE49-F238E27FC236}">
                <a16:creationId xmlns:a16="http://schemas.microsoft.com/office/drawing/2014/main" id="{E46B3EF2-B93D-4E2D-8ECF-31A1DF927B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24359" y="4562976"/>
            <a:ext cx="3126583" cy="1258935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19" name="Tekst — symbol zastępczy 10">
            <a:extLst>
              <a:ext uri="{FF2B5EF4-FFF2-40B4-BE49-F238E27FC236}">
                <a16:creationId xmlns:a16="http://schemas.microsoft.com/office/drawing/2014/main" id="{35A8C3BD-2930-45A1-B3E0-EC8FA92B65F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26986" y="4180976"/>
            <a:ext cx="3281556" cy="428891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b="1" cap="all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podtytuł</a:t>
            </a:r>
          </a:p>
        </p:txBody>
      </p:sp>
      <p:sp>
        <p:nvSpPr>
          <p:cNvPr id="14" name="Tekst — symbol zastępczy 10">
            <a:extLst>
              <a:ext uri="{FF2B5EF4-FFF2-40B4-BE49-F238E27FC236}">
                <a16:creationId xmlns:a16="http://schemas.microsoft.com/office/drawing/2014/main" id="{E7A5E528-A349-45DA-A841-E092311D8F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26986" y="4562976"/>
            <a:ext cx="3281556" cy="1258935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30" name="Data — symbol zastępczy 3">
            <a:extLst>
              <a:ext uri="{FF2B5EF4-FFF2-40B4-BE49-F238E27FC236}">
                <a16:creationId xmlns:a16="http://schemas.microsoft.com/office/drawing/2014/main" id="{61AB9D5A-1951-48B0-9CAE-84FC869BE5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pl-PL" noProof="0" dirty="0"/>
              <a:t>20XX</a:t>
            </a:r>
          </a:p>
        </p:txBody>
      </p:sp>
      <p:sp>
        <p:nvSpPr>
          <p:cNvPr id="31" name="Stopka — symbol zastępczy 4">
            <a:extLst>
              <a:ext uri="{FF2B5EF4-FFF2-40B4-BE49-F238E27FC236}">
                <a16:creationId xmlns:a16="http://schemas.microsoft.com/office/drawing/2014/main" id="{3AEF9F4B-0EB4-4C9F-9159-80E393F3A1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l-PL" noProof="0" dirty="0"/>
              <a:t>Prezentacja</a:t>
            </a:r>
            <a:endParaRPr lang="pl-PL" noProof="0" dirty="0">
              <a:latin typeface="Calibri" panose="020F0502020204030204" pitchFamily="34" charset="0"/>
            </a:endParaRPr>
          </a:p>
        </p:txBody>
      </p:sp>
      <p:sp>
        <p:nvSpPr>
          <p:cNvPr id="32" name="Numer slajdu — symbol zastępczy 5">
            <a:extLst>
              <a:ext uri="{FF2B5EF4-FFF2-40B4-BE49-F238E27FC236}">
                <a16:creationId xmlns:a16="http://schemas.microsoft.com/office/drawing/2014/main" id="{6BC4F905-196D-4DFF-9947-C56088B56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EA87306C-81BA-4795-A5CA-9392456A8C1E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031209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mówienie produk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82B5AB06-9792-445C-9B3C-103D5EBCE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6AEFB40-063A-41A7-9581-865BBE62C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97992"/>
            <a:ext cx="10515600" cy="994835"/>
          </a:xfrm>
          <a:prstGeom prst="rect">
            <a:avLst/>
          </a:prstGeom>
        </p:spPr>
        <p:txBody>
          <a:bodyPr rtlCol="0" anchor="ctr"/>
          <a:lstStyle>
            <a:lvl1pPr algn="ctr">
              <a:defRPr sz="2400" b="1" cap="all" spc="100" baseline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pl" dirty="0"/>
              <a:t>Kliknij, aby dodać tytuł</a:t>
            </a:r>
          </a:p>
        </p:txBody>
      </p:sp>
      <p:sp>
        <p:nvSpPr>
          <p:cNvPr id="5" name="Obraz — symbol zastępczy 4">
            <a:extLst>
              <a:ext uri="{FF2B5EF4-FFF2-40B4-BE49-F238E27FC236}">
                <a16:creationId xmlns:a16="http://schemas.microsoft.com/office/drawing/2014/main" id="{4C3BAD53-6B4A-490D-BE06-B5A0B068755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632608" y="2982740"/>
            <a:ext cx="603504" cy="603504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1100">
                <a:latin typeface="Calibri" panose="020F0502020204030204" pitchFamily="34" charset="0"/>
              </a:defRPr>
            </a:lvl1pPr>
          </a:lstStyle>
          <a:p>
            <a:pPr rtl="0"/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22" name="Obraz — symbol zastępczy 4">
            <a:extLst>
              <a:ext uri="{FF2B5EF4-FFF2-40B4-BE49-F238E27FC236}">
                <a16:creationId xmlns:a16="http://schemas.microsoft.com/office/drawing/2014/main" id="{30E1FC4A-DE44-4B85-856E-E2480DF55A8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388240" y="2981421"/>
            <a:ext cx="603504" cy="59436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1100">
                <a:latin typeface="Calibri" panose="020F0502020204030204" pitchFamily="34" charset="0"/>
              </a:defRPr>
            </a:lvl1pPr>
          </a:lstStyle>
          <a:p>
            <a:pPr rtl="0"/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23" name="Obraz — symbol zastępczy 4">
            <a:extLst>
              <a:ext uri="{FF2B5EF4-FFF2-40B4-BE49-F238E27FC236}">
                <a16:creationId xmlns:a16="http://schemas.microsoft.com/office/drawing/2014/main" id="{02E70B7A-F000-4D8D-9BDF-E10FF6B3837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182902" y="2983163"/>
            <a:ext cx="603504" cy="603504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1100">
                <a:latin typeface="Calibri" panose="020F0502020204030204" pitchFamily="34" charset="0"/>
              </a:defRPr>
            </a:lvl1pPr>
          </a:lstStyle>
          <a:p>
            <a:pPr rtl="0"/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24" name="Obraz — symbol zastępczy 4">
            <a:extLst>
              <a:ext uri="{FF2B5EF4-FFF2-40B4-BE49-F238E27FC236}">
                <a16:creationId xmlns:a16="http://schemas.microsoft.com/office/drawing/2014/main" id="{1CED61F8-3F2F-4611-8E56-88AAF763257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927648" y="3001928"/>
            <a:ext cx="594360" cy="59436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1100">
                <a:latin typeface="Calibri" panose="020F0502020204030204" pitchFamily="34" charset="0"/>
              </a:defRPr>
            </a:lvl1pPr>
          </a:lstStyle>
          <a:p>
            <a:pPr rtl="0"/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30" name="Tekst — symbol zastępczy 10">
            <a:extLst>
              <a:ext uri="{FF2B5EF4-FFF2-40B4-BE49-F238E27FC236}">
                <a16:creationId xmlns:a16="http://schemas.microsoft.com/office/drawing/2014/main" id="{B7058D0A-FADA-4AE8-99E1-90B4E5D358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0800" y="3608439"/>
            <a:ext cx="2351446" cy="491509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b="1" cap="all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" dirty="0"/>
              <a:t>Kliknij, aby dodać podtytuł</a:t>
            </a:r>
          </a:p>
        </p:txBody>
      </p:sp>
      <p:sp>
        <p:nvSpPr>
          <p:cNvPr id="28" name="Tekst — symbol zastępczy 10">
            <a:extLst>
              <a:ext uri="{FF2B5EF4-FFF2-40B4-BE49-F238E27FC236}">
                <a16:creationId xmlns:a16="http://schemas.microsoft.com/office/drawing/2014/main" id="{3B7B90F8-2155-4E8A-BCE9-7780EE14ED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0800" y="4036041"/>
            <a:ext cx="2351446" cy="1704547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" dirty="0"/>
              <a:t>Kliknij, aby dodać tekst</a:t>
            </a:r>
          </a:p>
        </p:txBody>
      </p:sp>
      <p:sp>
        <p:nvSpPr>
          <p:cNvPr id="44" name="Tekst — symbol zastępczy 10">
            <a:extLst>
              <a:ext uri="{FF2B5EF4-FFF2-40B4-BE49-F238E27FC236}">
                <a16:creationId xmlns:a16="http://schemas.microsoft.com/office/drawing/2014/main" id="{9C0C6E63-A45B-409B-824C-FAA0CC56EC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08580" y="3608439"/>
            <a:ext cx="2351446" cy="491509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b="1" cap="all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"/>
              <a:t>Kliknij, aby dodać podtytuł</a:t>
            </a:r>
          </a:p>
        </p:txBody>
      </p:sp>
      <p:sp>
        <p:nvSpPr>
          <p:cNvPr id="43" name="Tekst — symbol zastępczy 10">
            <a:extLst>
              <a:ext uri="{FF2B5EF4-FFF2-40B4-BE49-F238E27FC236}">
                <a16:creationId xmlns:a16="http://schemas.microsoft.com/office/drawing/2014/main" id="{B910C319-3589-469F-9A8A-173CB714BA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08580" y="4036041"/>
            <a:ext cx="2351446" cy="1704547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" dirty="0"/>
              <a:t>Kliknij, aby dodać tekst</a:t>
            </a:r>
          </a:p>
        </p:txBody>
      </p:sp>
      <p:sp>
        <p:nvSpPr>
          <p:cNvPr id="46" name="Tekst — symbol zastępczy 10">
            <a:extLst>
              <a:ext uri="{FF2B5EF4-FFF2-40B4-BE49-F238E27FC236}">
                <a16:creationId xmlns:a16="http://schemas.microsoft.com/office/drawing/2014/main" id="{D9802FCD-21E3-4F6F-B57C-02AEB618F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03400" y="3608439"/>
            <a:ext cx="2351446" cy="491509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b="1" cap="all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"/>
              <a:t>Kliknij, aby dodać podtytuł</a:t>
            </a:r>
          </a:p>
        </p:txBody>
      </p:sp>
      <p:sp>
        <p:nvSpPr>
          <p:cNvPr id="45" name="Tekst — symbol zastępczy 10">
            <a:extLst>
              <a:ext uri="{FF2B5EF4-FFF2-40B4-BE49-F238E27FC236}">
                <a16:creationId xmlns:a16="http://schemas.microsoft.com/office/drawing/2014/main" id="{4AFEE648-F3AD-453E-895B-F43C7415C7B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03400" y="4036041"/>
            <a:ext cx="2351446" cy="1704547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" dirty="0"/>
              <a:t>Kliknij, aby dodać tekst</a:t>
            </a:r>
          </a:p>
        </p:txBody>
      </p:sp>
      <p:sp>
        <p:nvSpPr>
          <p:cNvPr id="48" name="Tekst — symbol zastępczy 10">
            <a:extLst>
              <a:ext uri="{FF2B5EF4-FFF2-40B4-BE49-F238E27FC236}">
                <a16:creationId xmlns:a16="http://schemas.microsoft.com/office/drawing/2014/main" id="{AA760860-8E89-42DD-87FD-F9951F28372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71180" y="3608439"/>
            <a:ext cx="2351446" cy="491509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b="1" cap="all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"/>
              <a:t>Kliknij, aby dodać podtytuł</a:t>
            </a:r>
          </a:p>
        </p:txBody>
      </p:sp>
      <p:sp>
        <p:nvSpPr>
          <p:cNvPr id="47" name="Tekst — symbol zastępczy 10">
            <a:extLst>
              <a:ext uri="{FF2B5EF4-FFF2-40B4-BE49-F238E27FC236}">
                <a16:creationId xmlns:a16="http://schemas.microsoft.com/office/drawing/2014/main" id="{5FD2DFE0-D25E-4B72-A2B4-C40CF72D52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71180" y="4036041"/>
            <a:ext cx="2351446" cy="1704547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" dirty="0"/>
              <a:t>Kliknij, aby dodać tekst</a:t>
            </a:r>
          </a:p>
        </p:txBody>
      </p:sp>
      <p:sp>
        <p:nvSpPr>
          <p:cNvPr id="40" name="Data — symbol zastępczy 3">
            <a:extLst>
              <a:ext uri="{FF2B5EF4-FFF2-40B4-BE49-F238E27FC236}">
                <a16:creationId xmlns:a16="http://schemas.microsoft.com/office/drawing/2014/main" id="{573EDDB2-8AC2-4A88-95EE-20082E77DE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r>
              <a:rPr lang="pl"/>
              <a:t>20XX</a:t>
            </a:r>
          </a:p>
        </p:txBody>
      </p:sp>
      <p:sp>
        <p:nvSpPr>
          <p:cNvPr id="41" name="Stopka — symbol zastępczy 4">
            <a:extLst>
              <a:ext uri="{FF2B5EF4-FFF2-40B4-BE49-F238E27FC236}">
                <a16:creationId xmlns:a16="http://schemas.microsoft.com/office/drawing/2014/main" id="{325A34CF-B8DC-4A28-86BC-8D450E3D3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l"/>
              <a:t>Prezentacja</a:t>
            </a:r>
            <a:endParaRPr lang="pl">
              <a:latin typeface="Calibri" panose="020F0502020204030204" pitchFamily="34" charset="0"/>
            </a:endParaRPr>
          </a:p>
        </p:txBody>
      </p:sp>
      <p:sp>
        <p:nvSpPr>
          <p:cNvPr id="42" name="Numer slajdu — symbol zastępczy 5">
            <a:extLst>
              <a:ext uri="{FF2B5EF4-FFF2-40B4-BE49-F238E27FC236}">
                <a16:creationId xmlns:a16="http://schemas.microsoft.com/office/drawing/2014/main" id="{3F009426-0603-4EF7-8DE1-0CA50818F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655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zyści z produk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raz — symbol zastępczy 8">
            <a:extLst>
              <a:ext uri="{FF2B5EF4-FFF2-40B4-BE49-F238E27FC236}">
                <a16:creationId xmlns:a16="http://schemas.microsoft.com/office/drawing/2014/main" id="{E090415B-A73D-4D17-B5FA-F442D6C0EB2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429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pl-PL" noProof="0" dirty="0"/>
              <a:t>Kliknij, aby dodać zdjęcie</a:t>
            </a: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AB9CB337-B3D4-443D-99C2-B7AE9EB5D2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279" y="-136525"/>
            <a:ext cx="4979773" cy="6858000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tIns="3246120" rtlCol="0" anchor="ctr"/>
          <a:lstStyle>
            <a:lvl1pPr algn="ctr">
              <a:defRPr sz="2400" b="1" cap="all" spc="1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pl-PL" noProof="0"/>
              <a:t>Dodaj tytuł</a:t>
            </a:r>
          </a:p>
        </p:txBody>
      </p:sp>
      <p:sp>
        <p:nvSpPr>
          <p:cNvPr id="8" name="Data — symbol zastępczy 3">
            <a:extLst>
              <a:ext uri="{FF2B5EF4-FFF2-40B4-BE49-F238E27FC236}">
                <a16:creationId xmlns:a16="http://schemas.microsoft.com/office/drawing/2014/main" id="{C9AB6E92-BF31-4AA5-B407-78E1D7795A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pl-PL" noProof="0" dirty="0"/>
              <a:t>20XX</a:t>
            </a:r>
          </a:p>
        </p:txBody>
      </p:sp>
      <p:sp>
        <p:nvSpPr>
          <p:cNvPr id="9" name="Stopka — symbol zastępczy 4">
            <a:extLst>
              <a:ext uri="{FF2B5EF4-FFF2-40B4-BE49-F238E27FC236}">
                <a16:creationId xmlns:a16="http://schemas.microsoft.com/office/drawing/2014/main" id="{3803124F-8B71-4805-8DBD-A3AB3ED434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l-PL" noProof="0" dirty="0"/>
              <a:t>Prezentacja</a:t>
            </a:r>
            <a:endParaRPr lang="pl-PL" noProof="0" dirty="0">
              <a:latin typeface="Calibri" panose="020F0502020204030204" pitchFamily="34" charset="0"/>
            </a:endParaRPr>
          </a:p>
        </p:txBody>
      </p:sp>
      <p:sp>
        <p:nvSpPr>
          <p:cNvPr id="10" name="Numer slajdu — symbol zastępczy 5">
            <a:extLst>
              <a:ext uri="{FF2B5EF4-FFF2-40B4-BE49-F238E27FC236}">
                <a16:creationId xmlns:a16="http://schemas.microsoft.com/office/drawing/2014/main" id="{99A9D64C-A9E2-4148-B514-933547C5B9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EA87306C-81BA-4795-A5CA-9392456A8C1E}" type="slidenum">
              <a:rPr lang="pl-PL" noProof="0" smtClean="0"/>
              <a:pPr/>
              <a:t>‹#›</a:t>
            </a:fld>
            <a:endParaRPr lang="pl-PL" noProof="0" dirty="0"/>
          </a:p>
        </p:txBody>
      </p:sp>
      <p:sp>
        <p:nvSpPr>
          <p:cNvPr id="15" name="Tekst — symbol zastępczy 10">
            <a:extLst>
              <a:ext uri="{FF2B5EF4-FFF2-40B4-BE49-F238E27FC236}">
                <a16:creationId xmlns:a16="http://schemas.microsoft.com/office/drawing/2014/main" id="{4218B468-C542-4326-86FA-43DF3A4F3DB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43575" y="3972253"/>
            <a:ext cx="5859420" cy="1769419"/>
          </a:xfrm>
          <a:prstGeom prst="rect">
            <a:avLst/>
          </a:prstGeom>
        </p:spPr>
        <p:txBody>
          <a:bodyPr rtlCol="0" anchor="ctr"/>
          <a:lstStyle>
            <a:lvl1pPr marL="0" indent="0" algn="l">
              <a:lnSpc>
                <a:spcPct val="200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podtytuł</a:t>
            </a:r>
          </a:p>
        </p:txBody>
      </p:sp>
    </p:spTree>
    <p:extLst>
      <p:ext uri="{BB962C8B-B14F-4D97-AF65-F5344CB8AC3E}">
        <p14:creationId xmlns:p14="http://schemas.microsoft.com/office/powerpoint/2010/main" val="4170420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podział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raz — symbol zastępczy 7">
            <a:extLst>
              <a:ext uri="{FF2B5EF4-FFF2-40B4-BE49-F238E27FC236}">
                <a16:creationId xmlns:a16="http://schemas.microsoft.com/office/drawing/2014/main" id="{02728A58-8DE2-4B1C-B6CA-F2AED56F45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pl-PL" noProof="0" dirty="0"/>
              <a:t>Kliknij, aby dodać zdjęcie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69D7CAC-EE78-4BAE-94EA-EBE4BB1181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375848"/>
            <a:ext cx="12192000" cy="4491182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</p:spPr>
        <p:txBody>
          <a:bodyPr lIns="3657600" tIns="182880" rIns="3657600" rtlCol="0"/>
          <a:lstStyle>
            <a:lvl1pPr algn="ctr">
              <a:defRPr sz="6000" b="1" cap="all" spc="100" baseline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pl-PL" noProof="0"/>
              <a:t>Kliknij, aby dodać tytuł</a:t>
            </a:r>
          </a:p>
        </p:txBody>
      </p:sp>
    </p:spTree>
    <p:extLst>
      <p:ext uri="{BB962C8B-B14F-4D97-AF65-F5344CB8AC3E}">
        <p14:creationId xmlns:p14="http://schemas.microsoft.com/office/powerpoint/2010/main" val="1148328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el biznesowy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raz — symbol zastępczy 8">
            <a:extLst>
              <a:ext uri="{FF2B5EF4-FFF2-40B4-BE49-F238E27FC236}">
                <a16:creationId xmlns:a16="http://schemas.microsoft.com/office/drawing/2014/main" id="{50298920-F98C-4AFF-A39F-BB5644F96EB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6772276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pl-PL" noProof="0" dirty="0"/>
              <a:t>Kliknij, aby dodać zdjęcie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D906EC1-D867-4113-B1E4-72ADCC4B1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1354" y="790901"/>
            <a:ext cx="3049568" cy="640698"/>
          </a:xfrm>
          <a:prstGeom prst="rect">
            <a:avLst/>
          </a:prstGeom>
          <a:gradFill>
            <a:gsLst>
              <a:gs pos="50000">
                <a:schemeClr val="accent1">
                  <a:lumMod val="5000"/>
                  <a:lumOff val="95000"/>
                  <a:alpha val="0"/>
                </a:schemeClr>
              </a:gs>
              <a:gs pos="50000">
                <a:schemeClr val="accent5">
                  <a:alpha val="10000"/>
                </a:schemeClr>
              </a:gs>
            </a:gsLst>
            <a:lin ang="0" scaled="0"/>
          </a:gradFill>
          <a:ln w="28575">
            <a:solidFill>
              <a:schemeClr val="bg1"/>
            </a:solidFill>
          </a:ln>
        </p:spPr>
        <p:txBody>
          <a:bodyPr rtlCol="0" anchor="ctr"/>
          <a:lstStyle>
            <a:lvl1pPr algn="ctr">
              <a:defRPr sz="2400" cap="all" spc="1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/>
              <a:t>Dodaj tytuł</a:t>
            </a:r>
          </a:p>
        </p:txBody>
      </p:sp>
      <p:sp>
        <p:nvSpPr>
          <p:cNvPr id="16" name="Tekst — symbol zastępczy 10">
            <a:extLst>
              <a:ext uri="{FF2B5EF4-FFF2-40B4-BE49-F238E27FC236}">
                <a16:creationId xmlns:a16="http://schemas.microsoft.com/office/drawing/2014/main" id="{782CE97E-7FF6-4E8B-AF42-9777A2451F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22086" y="826720"/>
            <a:ext cx="3421103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b="1" cap="all" spc="1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podtytuł</a:t>
            </a:r>
          </a:p>
        </p:txBody>
      </p:sp>
      <p:sp>
        <p:nvSpPr>
          <p:cNvPr id="14" name="Tekst — symbol zastępczy 10">
            <a:extLst>
              <a:ext uri="{FF2B5EF4-FFF2-40B4-BE49-F238E27FC236}">
                <a16:creationId xmlns:a16="http://schemas.microsoft.com/office/drawing/2014/main" id="{F57B5FEE-44D7-4F94-A843-EC7BD802D8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22086" y="1206225"/>
            <a:ext cx="3421103" cy="1017102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36" name="Tekst — symbol zastępczy 10">
            <a:extLst>
              <a:ext uri="{FF2B5EF4-FFF2-40B4-BE49-F238E27FC236}">
                <a16:creationId xmlns:a16="http://schemas.microsoft.com/office/drawing/2014/main" id="{4250112D-DE79-407A-BBAB-B2BB2CB881C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22086" y="2666702"/>
            <a:ext cx="3421103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b="1" cap="all" spc="1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podtytuł</a:t>
            </a:r>
          </a:p>
        </p:txBody>
      </p:sp>
      <p:sp>
        <p:nvSpPr>
          <p:cNvPr id="35" name="Tekst — symbol zastępczy 10">
            <a:extLst>
              <a:ext uri="{FF2B5EF4-FFF2-40B4-BE49-F238E27FC236}">
                <a16:creationId xmlns:a16="http://schemas.microsoft.com/office/drawing/2014/main" id="{1C55DCE1-6E6B-4CDD-A9D8-B2A0034856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22086" y="3046207"/>
            <a:ext cx="3421103" cy="1017102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39" name="Tekst — symbol zastępczy 10">
            <a:extLst>
              <a:ext uri="{FF2B5EF4-FFF2-40B4-BE49-F238E27FC236}">
                <a16:creationId xmlns:a16="http://schemas.microsoft.com/office/drawing/2014/main" id="{9CAE3862-A5E9-4B70-8F14-8F5BFEE3AAE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22086" y="4536575"/>
            <a:ext cx="3421103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b="1" cap="all" spc="1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podtytuł</a:t>
            </a:r>
          </a:p>
        </p:txBody>
      </p:sp>
      <p:sp>
        <p:nvSpPr>
          <p:cNvPr id="38" name="Tekst — symbol zastępczy 10">
            <a:extLst>
              <a:ext uri="{FF2B5EF4-FFF2-40B4-BE49-F238E27FC236}">
                <a16:creationId xmlns:a16="http://schemas.microsoft.com/office/drawing/2014/main" id="{34C23C4D-3C16-4A17-BF8A-A9C4E2F013E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22086" y="4916080"/>
            <a:ext cx="3421103" cy="1017102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8" name="Data — symbol zastępczy 3">
            <a:extLst>
              <a:ext uri="{FF2B5EF4-FFF2-40B4-BE49-F238E27FC236}">
                <a16:creationId xmlns:a16="http://schemas.microsoft.com/office/drawing/2014/main" id="{E0398655-42A6-4DBC-9542-9A8D10B44A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590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pl-PL" noProof="0" dirty="0"/>
              <a:t>20XX</a:t>
            </a:r>
          </a:p>
        </p:txBody>
      </p:sp>
      <p:sp>
        <p:nvSpPr>
          <p:cNvPr id="9" name="Stopka — symbol zastępczy 4">
            <a:extLst>
              <a:ext uri="{FF2B5EF4-FFF2-40B4-BE49-F238E27FC236}">
                <a16:creationId xmlns:a16="http://schemas.microsoft.com/office/drawing/2014/main" id="{1FF7C44B-1689-4CA8-B0BC-0671EA127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l-PL" noProof="0" dirty="0"/>
              <a:t>Prezentacja</a:t>
            </a:r>
            <a:endParaRPr lang="pl-PL" noProof="0" dirty="0">
              <a:latin typeface="Calibri" panose="020F0502020204030204" pitchFamily="34" charset="0"/>
            </a:endParaRPr>
          </a:p>
        </p:txBody>
      </p:sp>
      <p:sp>
        <p:nvSpPr>
          <p:cNvPr id="10" name="Numer slajdu — symbol zastępczy 5">
            <a:extLst>
              <a:ext uri="{FF2B5EF4-FFF2-40B4-BE49-F238E27FC236}">
                <a16:creationId xmlns:a16="http://schemas.microsoft.com/office/drawing/2014/main" id="{7D6105C8-7607-448C-9CD2-9CA33B49B4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EA87306C-81BA-4795-A5CA-9392456A8C1E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004238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mówienie możliwości rynkowy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6978E2C-0F13-417A-AD7A-E478D5C3BD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382" y="422661"/>
            <a:ext cx="5200532" cy="720399"/>
          </a:xfrm>
          <a:prstGeom prst="rect">
            <a:avLst/>
          </a:prstGeom>
        </p:spPr>
        <p:txBody>
          <a:bodyPr rtlCol="0" anchor="ctr"/>
          <a:lstStyle>
            <a:lvl1pPr algn="l">
              <a:defRPr sz="2400" b="1" cap="all" spc="1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rtl="0"/>
            <a:r>
              <a:rPr lang="pl-PL" noProof="0"/>
              <a:t>Kliknij, aby dodać tytuł</a:t>
            </a:r>
          </a:p>
        </p:txBody>
      </p:sp>
      <p:sp>
        <p:nvSpPr>
          <p:cNvPr id="15" name="Tekst — symbol zastępczy 10">
            <a:extLst>
              <a:ext uri="{FF2B5EF4-FFF2-40B4-BE49-F238E27FC236}">
                <a16:creationId xmlns:a16="http://schemas.microsoft.com/office/drawing/2014/main" id="{30892B14-4811-4781-A0D4-2D26A55DFF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003" y="1617548"/>
            <a:ext cx="876929" cy="720399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0" rIns="0" bIns="0"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cap="all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tekst</a:t>
            </a:r>
          </a:p>
        </p:txBody>
      </p:sp>
      <p:sp>
        <p:nvSpPr>
          <p:cNvPr id="22" name="Tekst — symbol zastępczy 10">
            <a:extLst>
              <a:ext uri="{FF2B5EF4-FFF2-40B4-BE49-F238E27FC236}">
                <a16:creationId xmlns:a16="http://schemas.microsoft.com/office/drawing/2014/main" id="{950B6E72-89BA-408A-B2C8-8424747605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0003" y="3180036"/>
            <a:ext cx="876930" cy="72040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0" rIns="0" bIns="0"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cap="all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tekst</a:t>
            </a:r>
          </a:p>
        </p:txBody>
      </p:sp>
      <p:sp>
        <p:nvSpPr>
          <p:cNvPr id="24" name="Tekst — symbol zastępczy 10">
            <a:extLst>
              <a:ext uri="{FF2B5EF4-FFF2-40B4-BE49-F238E27FC236}">
                <a16:creationId xmlns:a16="http://schemas.microsoft.com/office/drawing/2014/main" id="{1FCE449C-D340-41D2-BDD5-5A31068FC8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0003" y="4760985"/>
            <a:ext cx="876930" cy="72040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0" rIns="0" bIns="0"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cap="all" spc="1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tekst</a:t>
            </a:r>
          </a:p>
        </p:txBody>
      </p:sp>
      <p:sp>
        <p:nvSpPr>
          <p:cNvPr id="14" name="Tekst — symbol zastępczy 10">
            <a:extLst>
              <a:ext uri="{FF2B5EF4-FFF2-40B4-BE49-F238E27FC236}">
                <a16:creationId xmlns:a16="http://schemas.microsoft.com/office/drawing/2014/main" id="{41E2BD66-8465-46D7-9283-569B4EE459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2977" y="1456753"/>
            <a:ext cx="3365003" cy="1017102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21" name="Tekst — symbol zastępczy 10">
            <a:extLst>
              <a:ext uri="{FF2B5EF4-FFF2-40B4-BE49-F238E27FC236}">
                <a16:creationId xmlns:a16="http://schemas.microsoft.com/office/drawing/2014/main" id="{13CFC961-1ED9-4817-9DB9-A1F1D0FD2A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02977" y="3031685"/>
            <a:ext cx="3365003" cy="1017102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23" name="Tekst — symbol zastępczy 10">
            <a:extLst>
              <a:ext uri="{FF2B5EF4-FFF2-40B4-BE49-F238E27FC236}">
                <a16:creationId xmlns:a16="http://schemas.microsoft.com/office/drawing/2014/main" id="{7E0D9B8E-402D-44A1-920E-4838543BD9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02977" y="4612634"/>
            <a:ext cx="3365003" cy="1017102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pl-PL" noProof="0"/>
              <a:t>Kliknij, aby dodać tekst</a:t>
            </a:r>
          </a:p>
        </p:txBody>
      </p:sp>
      <p:sp>
        <p:nvSpPr>
          <p:cNvPr id="25" name="Data — symbol zastępczy 3">
            <a:extLst>
              <a:ext uri="{FF2B5EF4-FFF2-40B4-BE49-F238E27FC236}">
                <a16:creationId xmlns:a16="http://schemas.microsoft.com/office/drawing/2014/main" id="{64607288-5296-4BAF-B405-7F1902FA0E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248018"/>
            <a:ext cx="2435528" cy="614850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vert="horz" lIns="274320" tIns="0" rIns="91440" bIns="45720" rtlCol="0" anchor="ctr"/>
          <a:lstStyle>
            <a:lvl1pPr algn="ct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pl-PL" noProof="0" dirty="0"/>
              <a:t>20XX</a:t>
            </a:r>
          </a:p>
        </p:txBody>
      </p:sp>
      <p:sp>
        <p:nvSpPr>
          <p:cNvPr id="8" name="Obraz — symbol zastępczy 8">
            <a:extLst>
              <a:ext uri="{FF2B5EF4-FFF2-40B4-BE49-F238E27FC236}">
                <a16:creationId xmlns:a16="http://schemas.microsoft.com/office/drawing/2014/main" id="{61341B70-2018-4DBE-BB9A-D1F7A895F9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84174" y="0"/>
            <a:ext cx="5807825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Calibri" panose="020F0502020204030204" pitchFamily="34" charset="0"/>
              </a:defRPr>
            </a:lvl1pPr>
          </a:lstStyle>
          <a:p>
            <a:pPr rtl="0"/>
            <a:r>
              <a:rPr lang="pl-PL" noProof="0" dirty="0"/>
              <a:t>Kliknij, aby dodać zdjęcie</a:t>
            </a:r>
          </a:p>
        </p:txBody>
      </p:sp>
      <p:sp>
        <p:nvSpPr>
          <p:cNvPr id="13" name="Stopka — symbol zastępczy 3">
            <a:extLst>
              <a:ext uri="{FF2B5EF4-FFF2-40B4-BE49-F238E27FC236}">
                <a16:creationId xmlns:a16="http://schemas.microsoft.com/office/drawing/2014/main" id="{83CCEE28-12C2-4138-9214-420B5A5B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9762" y="6248018"/>
            <a:ext cx="7267426" cy="620868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tIns="0"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pl-PL" noProof="0" dirty="0"/>
              <a:t>Prezentacja</a:t>
            </a:r>
          </a:p>
        </p:txBody>
      </p:sp>
      <p:sp>
        <p:nvSpPr>
          <p:cNvPr id="27" name="Numer slajdu — symbol zastępczy 5">
            <a:extLst>
              <a:ext uri="{FF2B5EF4-FFF2-40B4-BE49-F238E27FC236}">
                <a16:creationId xmlns:a16="http://schemas.microsoft.com/office/drawing/2014/main" id="{347ECA7D-7D2B-475F-874D-51236135A6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07188" y="6248018"/>
            <a:ext cx="2495699" cy="620866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vert="horz" lIns="457200" tIns="0" rIns="91440" bIns="45720" rtlCol="0" anchor="ctr"/>
          <a:lstStyle>
            <a:lvl1pPr algn="ct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EA87306C-81BA-4795-A5CA-9392456A8C1E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625327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a — symbol zastępczy 3">
            <a:extLst>
              <a:ext uri="{FF2B5EF4-FFF2-40B4-BE49-F238E27FC236}">
                <a16:creationId xmlns:a16="http://schemas.microsoft.com/office/drawing/2014/main" id="{7BE02389-643A-44A3-9E32-4459CAEAC3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pl-PL" noProof="0" dirty="0"/>
              <a:t>20XX</a:t>
            </a:r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id="{1E3E221A-6F27-4890-B073-7BA27B8FB5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l-PL" noProof="0" dirty="0"/>
              <a:t>Prezentacja</a:t>
            </a:r>
            <a:endParaRPr lang="pl-PL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40B06CAC-A122-486F-81C6-4299D83E94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EA87306C-81BA-4795-A5CA-9392456A8C1E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4230113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g"/><Relationship Id="rId7" Type="http://schemas.openxmlformats.org/officeDocument/2006/relationships/image" Target="../media/image5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g"/><Relationship Id="rId4" Type="http://schemas.openxmlformats.org/officeDocument/2006/relationships/image" Target="../media/image56.jpg"/><Relationship Id="rId9" Type="http://schemas.openxmlformats.org/officeDocument/2006/relationships/image" Target="../media/image61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microsoft.com/office/2007/relationships/media" Target="../media/media5.mov"/><Relationship Id="rId7" Type="http://schemas.openxmlformats.org/officeDocument/2006/relationships/image" Target="../media/image67.png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5.mov"/><Relationship Id="rId9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ov"/><Relationship Id="rId1" Type="http://schemas.microsoft.com/office/2007/relationships/media" Target="../media/media6.mov"/><Relationship Id="rId5" Type="http://schemas.openxmlformats.org/officeDocument/2006/relationships/image" Target="../media/image70.png"/><Relationship Id="rId4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2.png"/><Relationship Id="rId5" Type="http://schemas.openxmlformats.org/officeDocument/2006/relationships/hyperlink" Target="https://photos.google.com/photo/AF1QipPnpsfnR40nFIba1ias-WjX-om-xcOdCOl0Fsmq" TargetMode="External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3.mp4"/><Relationship Id="rId7" Type="http://schemas.openxmlformats.org/officeDocument/2006/relationships/image" Target="../media/image13.jpe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7.xml"/><Relationship Id="rId4" Type="http://schemas.openxmlformats.org/officeDocument/2006/relationships/video" Target="../media/media3.mp4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14A45D29-3E06-0D7F-7A54-5CCBCAB248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5" name="Symbol zastępczy daty 4" hidden="1">
            <a:extLst>
              <a:ext uri="{FF2B5EF4-FFF2-40B4-BE49-F238E27FC236}">
                <a16:creationId xmlns:a16="http://schemas.microsoft.com/office/drawing/2014/main" id="{BE4606BE-1CE3-F807-D4E7-DAA5B48BA85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rtl="0">
              <a:spcAft>
                <a:spcPts val="600"/>
              </a:spcAft>
            </a:pPr>
            <a:r>
              <a:rPr lang="pl-PL" noProof="0" dirty="0"/>
              <a:t>20XX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A7AE242-2EB6-476D-44E3-89BF59FE0D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29135" y="1954481"/>
            <a:ext cx="41148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pl-PL" sz="2800" noProof="0" dirty="0"/>
              <a:t>Przyłęk 2024</a:t>
            </a:r>
            <a:endParaRPr lang="pl-PL" sz="2800" noProof="0" dirty="0">
              <a:latin typeface="Calibri" panose="020F0502020204030204" pitchFamily="34" charset="0"/>
            </a:endParaRPr>
          </a:p>
        </p:txBody>
      </p:sp>
      <p:sp>
        <p:nvSpPr>
          <p:cNvPr id="7" name="Symbol zastępczy numeru slajdu 6" hidden="1">
            <a:extLst>
              <a:ext uri="{FF2B5EF4-FFF2-40B4-BE49-F238E27FC236}">
                <a16:creationId xmlns:a16="http://schemas.microsoft.com/office/drawing/2014/main" id="{F111C1F1-8141-B0C4-316B-16207080FF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>
              <a:spcAft>
                <a:spcPts val="600"/>
              </a:spcAft>
            </a:pPr>
            <a:fld id="{EA87306C-81BA-4795-A5CA-9392456A8C1E}" type="slidenum">
              <a:rPr lang="pl-PL" noProof="0" smtClean="0"/>
              <a:pPr rtl="0">
                <a:spcAft>
                  <a:spcPts val="600"/>
                </a:spcAft>
              </a:pPr>
              <a:t>1</a:t>
            </a:fld>
            <a:endParaRPr lang="pl-PL" noProof="0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FD0440F4-3FE2-E338-5F91-563D3C2DC81F}"/>
              </a:ext>
            </a:extLst>
          </p:cNvPr>
          <p:cNvSpPr txBox="1"/>
          <p:nvPr/>
        </p:nvSpPr>
        <p:spPr>
          <a:xfrm>
            <a:off x="2138232" y="234128"/>
            <a:ext cx="1847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44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724EA38-7133-0DCA-862F-CD86E11B70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72" y="207614"/>
            <a:ext cx="10790855" cy="1670449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D12DCDFB-D2CB-F9FD-FD8A-29C09EA502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" y="-112698"/>
            <a:ext cx="12192000" cy="2432304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1C2E1C8B-4C6C-3BBF-0428-364898CC0BA7}"/>
              </a:ext>
            </a:extLst>
          </p:cNvPr>
          <p:cNvSpPr txBox="1"/>
          <p:nvPr/>
        </p:nvSpPr>
        <p:spPr>
          <a:xfrm>
            <a:off x="3194364" y="6431142"/>
            <a:ext cx="6165410" cy="426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400" b="0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Black" panose="020B0004020202020204" pitchFamily="34" charset="0"/>
                <a:ea typeface="+mn-ea"/>
                <a:cs typeface="+mn-cs"/>
              </a:rPr>
              <a:t>Przyłęk 2024</a:t>
            </a:r>
          </a:p>
        </p:txBody>
      </p:sp>
    </p:spTree>
    <p:extLst>
      <p:ext uri="{BB962C8B-B14F-4D97-AF65-F5344CB8AC3E}">
        <p14:creationId xmlns:p14="http://schemas.microsoft.com/office/powerpoint/2010/main" val="29007953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C5934E-EF6B-E60A-4B90-569EDC2E2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DF899B87-6528-D541-856A-4CA907AFE8EB}"/>
              </a:ext>
            </a:extLst>
          </p:cNvPr>
          <p:cNvSpPr txBox="1"/>
          <p:nvPr/>
        </p:nvSpPr>
        <p:spPr>
          <a:xfrm>
            <a:off x="0" y="0"/>
            <a:ext cx="6234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  <a:latin typeface="Aptos Black" panose="020B0004020202020204" pitchFamily="34" charset="0"/>
              </a:rPr>
              <a:t>Wykonany został nowy komin wraz z nową wentylacją …</a:t>
            </a:r>
          </a:p>
        </p:txBody>
      </p:sp>
      <p:pic>
        <p:nvPicPr>
          <p:cNvPr id="3" name="Obraz 2" descr="Obraz zawierający budynek, dach, niebo, na wolnym powietrzu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931359C2-283F-4C04-4E91-A9EFF3EE75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87143" y="296905"/>
            <a:ext cx="2111720" cy="2815627"/>
          </a:xfrm>
          <a:prstGeom prst="rect">
            <a:avLst/>
          </a:prstGeom>
        </p:spPr>
      </p:pic>
      <p:pic>
        <p:nvPicPr>
          <p:cNvPr id="8" name="Obraz 7" descr="Obraz zawierający na wolnym powietrzu, niebo, Pojazd lądowy, pojazd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A6936807-320E-34CB-8E81-FB4D1943E9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417" y="296905"/>
            <a:ext cx="3967671" cy="2975754"/>
          </a:xfrm>
          <a:prstGeom prst="rect">
            <a:avLst/>
          </a:prstGeom>
        </p:spPr>
      </p:pic>
      <p:pic>
        <p:nvPicPr>
          <p:cNvPr id="11" name="Obraz 10" descr="Obraz zawierający w pomieszczeniu, statua, gad, krzesło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F1E7A496-2552-BFEB-C9CE-E223FD3FDB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646" y="3429000"/>
            <a:ext cx="5954936" cy="3263774"/>
          </a:xfrm>
          <a:prstGeom prst="rect">
            <a:avLst/>
          </a:prstGeom>
        </p:spPr>
      </p:pic>
      <p:pic>
        <p:nvPicPr>
          <p:cNvPr id="4" name="Obraz 3" descr="Obraz zawierający osoba, ubrania, człowiek, w pomieszczeniu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D14AF772-9F02-893C-4B4C-F3280EE8B7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13" y="386960"/>
            <a:ext cx="4933391" cy="3700043"/>
          </a:xfrm>
          <a:prstGeom prst="rect">
            <a:avLst/>
          </a:prstGeom>
        </p:spPr>
      </p:pic>
      <p:pic>
        <p:nvPicPr>
          <p:cNvPr id="10" name="Obraz 9" descr="Obraz zawierający Niebieskie kołnierzyki, jaskinia, ubrania, osob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0F21685A-393F-2E1D-E34F-85F857F0F1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215" y="4087003"/>
            <a:ext cx="3672689" cy="275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970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F2C7AD-7B30-747F-5D36-F8727D9795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850D170F-521A-706A-9260-EDC7832461FB}"/>
              </a:ext>
            </a:extLst>
          </p:cNvPr>
          <p:cNvSpPr txBox="1"/>
          <p:nvPr/>
        </p:nvSpPr>
        <p:spPr>
          <a:xfrm>
            <a:off x="87550" y="77820"/>
            <a:ext cx="8952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  <a:latin typeface="Aptos Black" panose="020B0004020202020204" pitchFamily="34" charset="0"/>
              </a:rPr>
              <a:t>ŻEBY NIKT NIE CHODZIŁ GŁODNY CATERING ZAPEWNIAŁY PANIE Z KGW…</a:t>
            </a:r>
          </a:p>
          <a:p>
            <a:r>
              <a:rPr lang="pl-PL" dirty="0">
                <a:solidFill>
                  <a:schemeClr val="bg1"/>
                </a:solidFill>
                <a:latin typeface="Aptos Black" panose="020B0004020202020204" pitchFamily="34" charset="0"/>
              </a:rPr>
              <a:t>KTÓRE USTALIŁY MIĘDZY SOBĄ DYŻURY W SERWOWANIU PYSZNEGO JEDZONKA </a:t>
            </a:r>
            <a:r>
              <a:rPr lang="pl-PL" dirty="0">
                <a:solidFill>
                  <a:schemeClr val="bg1"/>
                </a:solidFill>
                <a:latin typeface="Aptos Black" panose="020B0004020202020204" pitchFamily="34" charset="0"/>
                <a:sym typeface="Wingdings" panose="05000000000000000000" pitchFamily="2" charset="2"/>
              </a:rPr>
              <a:t></a:t>
            </a:r>
            <a:endParaRPr lang="pl-PL" dirty="0">
              <a:solidFill>
                <a:schemeClr val="bg1"/>
              </a:solidFill>
              <a:latin typeface="Aptos Black" panose="020B0004020202020204" pitchFamily="34" charset="0"/>
            </a:endParaRPr>
          </a:p>
        </p:txBody>
      </p:sp>
      <p:pic>
        <p:nvPicPr>
          <p:cNvPr id="4" name="Obraz 3" descr="Obraz zawierający jedzenie, zastawa stołowa, stół, posiłek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D86122C3-AB03-0A42-25E1-DABBAA68C9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18961" y="1351638"/>
            <a:ext cx="5024676" cy="2321401"/>
          </a:xfrm>
          <a:prstGeom prst="rect">
            <a:avLst/>
          </a:prstGeom>
        </p:spPr>
      </p:pic>
      <p:pic>
        <p:nvPicPr>
          <p:cNvPr id="9" name="Obraz 8" descr="Obraz zawierający jedzenie, Kuchnia, talerz, dani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2D3B1576-3A28-3DF5-F51A-DAAFE065AD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89405" y="2883561"/>
            <a:ext cx="5109986" cy="2360814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6747EA5C-D195-B79E-9CBD-8A0E05074F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8" y="724151"/>
            <a:ext cx="4495799" cy="5994398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89146FFE-816F-847B-6D2B-A4DAF49F5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670" y="1095469"/>
            <a:ext cx="2744000" cy="430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9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A74F4B-AB49-E257-C3DD-91ED27BEF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C069C5F7-137F-0009-0722-2025FEA5DDA4}"/>
              </a:ext>
            </a:extLst>
          </p:cNvPr>
          <p:cNvSpPr txBox="1"/>
          <p:nvPr/>
        </p:nvSpPr>
        <p:spPr>
          <a:xfrm>
            <a:off x="87550" y="77820"/>
            <a:ext cx="5386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  <a:latin typeface="Aptos Black" panose="020B0004020202020204" pitchFamily="34" charset="0"/>
              </a:rPr>
              <a:t>NASZA KUCHNIA Z KAŻDYM DNIEM PIĘKNIAŁA…</a:t>
            </a:r>
          </a:p>
        </p:txBody>
      </p:sp>
      <p:pic>
        <p:nvPicPr>
          <p:cNvPr id="3" name="Obraz 2" descr="Obraz zawierający ściana, ubrania, w pomieszczeniu, konstrukcj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F683946F-90C3-D4AB-69BA-B646BFED72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950" y="77820"/>
            <a:ext cx="4112975" cy="3084731"/>
          </a:xfrm>
          <a:prstGeom prst="rect">
            <a:avLst/>
          </a:prstGeom>
        </p:spPr>
      </p:pic>
      <p:pic>
        <p:nvPicPr>
          <p:cNvPr id="10" name="Obraz 9" descr="Obraz zawierający ściana, w pomieszczeniu, gips, drzwi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71C1F2C0-A24E-D4B7-68BE-3C43200324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951" y="525101"/>
            <a:ext cx="3684203" cy="4912270"/>
          </a:xfrm>
          <a:prstGeom prst="rect">
            <a:avLst/>
          </a:prstGeom>
        </p:spPr>
      </p:pic>
      <p:pic>
        <p:nvPicPr>
          <p:cNvPr id="13" name="Obraz 12" descr="Obraz zawierający ściana, w pomieszczeniu, konstrukcja, gips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5FD82F01-AF10-A09C-4ADA-22E2D4068C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036" y="3302783"/>
            <a:ext cx="4281263" cy="3210947"/>
          </a:xfrm>
          <a:prstGeom prst="rect">
            <a:avLst/>
          </a:prstGeom>
        </p:spPr>
      </p:pic>
      <p:pic>
        <p:nvPicPr>
          <p:cNvPr id="17" name="Obraz 16" descr="Obraz zawierający obuwie, ściana, ubrania, Wspinacz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38B02301-39E1-EE10-6523-C3D4648F96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0" y="3491314"/>
            <a:ext cx="4104888" cy="3078666"/>
          </a:xfrm>
          <a:prstGeom prst="rect">
            <a:avLst/>
          </a:prstGeom>
        </p:spPr>
      </p:pic>
      <p:pic>
        <p:nvPicPr>
          <p:cNvPr id="21" name="Obraz 20" descr="Obraz zawierający ubrania, w pomieszczeniu, człowiek, osob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FAF0E95A-2A47-FB22-13AE-2B50EE8C8E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07" y="603535"/>
            <a:ext cx="3684203" cy="2763152"/>
          </a:xfrm>
          <a:prstGeom prst="rect">
            <a:avLst/>
          </a:prstGeom>
        </p:spPr>
      </p:pic>
      <p:pic>
        <p:nvPicPr>
          <p:cNvPr id="4" name="Obraz 3" descr="Obraz zawierający ziemia, budynek, beton, drzwi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A8E89689-7B3D-1A35-B791-0A502B3229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632" y="3569233"/>
            <a:ext cx="2408210" cy="321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2217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4ADD9B-473E-CF2F-751A-8EEFB3637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471F7C56-072F-58EC-C70F-449220169F46}"/>
              </a:ext>
            </a:extLst>
          </p:cNvPr>
          <p:cNvSpPr txBox="1"/>
          <p:nvPr/>
        </p:nvSpPr>
        <p:spPr>
          <a:xfrm>
            <a:off x="87550" y="77820"/>
            <a:ext cx="7697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  <a:latin typeface="Aptos Black" panose="020B0004020202020204" pitchFamily="34" charset="0"/>
              </a:rPr>
              <a:t>W TYCH SAMYCH ŚRODKACH ZOSTAŁO RÓWNIEŻ WYREMONTOWANE </a:t>
            </a:r>
          </a:p>
          <a:p>
            <a:r>
              <a:rPr lang="pl-PL" dirty="0">
                <a:solidFill>
                  <a:schemeClr val="bg1"/>
                </a:solidFill>
                <a:latin typeface="Aptos Black" panose="020B0004020202020204" pitchFamily="34" charset="0"/>
              </a:rPr>
              <a:t>SĄSIADUJĄCE Z KUCHNIĄ POMIESZCZENIE MAGAZYNOWE  </a:t>
            </a:r>
          </a:p>
        </p:txBody>
      </p:sp>
      <p:pic>
        <p:nvPicPr>
          <p:cNvPr id="3" name="Obraz 2" descr="Obraz zawierający ściana, w pomieszczeniu, ubrania, drabin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04200A3B-9D1A-C357-2802-69A6F0EE3E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68" y="857249"/>
            <a:ext cx="4136231" cy="5514975"/>
          </a:xfrm>
          <a:prstGeom prst="rect">
            <a:avLst/>
          </a:prstGeom>
        </p:spPr>
      </p:pic>
      <p:pic>
        <p:nvPicPr>
          <p:cNvPr id="5" name="Obraz 4" descr="Obraz zawierający w pomieszczeniu, ściana, podłoga, tekst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FB97701A-A3DE-0595-F993-40E7B37114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225" y="724151"/>
            <a:ext cx="3693983" cy="2770487"/>
          </a:xfrm>
          <a:prstGeom prst="rect">
            <a:avLst/>
          </a:prstGeom>
        </p:spPr>
      </p:pic>
      <p:pic>
        <p:nvPicPr>
          <p:cNvPr id="8" name="Obraz 7" descr="Obraz zawierający ściana, ubrania, osoba, w pomieszczeniu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7D0D9EB4-85E1-B8F5-CFC8-60F3E50D71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684760"/>
            <a:ext cx="3789231" cy="2841923"/>
          </a:xfrm>
          <a:prstGeom prst="rect">
            <a:avLst/>
          </a:prstGeom>
        </p:spPr>
      </p:pic>
      <p:pic>
        <p:nvPicPr>
          <p:cNvPr id="10" name="Obraz 9" descr="Obraz zawierający ściana, w pomieszczeniu, budynek, gips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05BF3654-B5A5-3513-5FB6-33E8B29A92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032" y="914337"/>
            <a:ext cx="3870451" cy="516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466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800EF0-9909-347E-47AB-2022C8A1E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E066DAC3-8755-36D1-D998-F10873D61F18}"/>
              </a:ext>
            </a:extLst>
          </p:cNvPr>
          <p:cNvSpPr txBox="1"/>
          <p:nvPr/>
        </p:nvSpPr>
        <p:spPr>
          <a:xfrm>
            <a:off x="87550" y="77820"/>
            <a:ext cx="116616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  <a:latin typeface="Aptos Black" panose="020B0004020202020204" pitchFamily="34" charset="0"/>
              </a:rPr>
              <a:t>UMIEŚCILIŚMY W KOMINIE KAPSUŁE CZASU Z PENDRIVE’EM ZE ZDJĘCIAMI I </a:t>
            </a:r>
          </a:p>
          <a:p>
            <a:r>
              <a:rPr lang="pl-PL" dirty="0">
                <a:solidFill>
                  <a:schemeClr val="bg1"/>
                </a:solidFill>
                <a:latin typeface="Aptos Black" panose="020B0004020202020204" pitchFamily="34" charset="0"/>
              </a:rPr>
              <a:t>FILMAMI Z PRZEBIEGU BUDOWY… </a:t>
            </a:r>
          </a:p>
          <a:p>
            <a:r>
              <a:rPr lang="pl-PL" dirty="0">
                <a:solidFill>
                  <a:schemeClr val="bg1"/>
                </a:solidFill>
                <a:latin typeface="Aptos Black" panose="020B0004020202020204" pitchFamily="34" charset="0"/>
              </a:rPr>
              <a:t>TAKŻE KRÓTKI LIST Z PLANAMI NA PRZYSZŁOŚĆ… CIEKAWE CZY NAM SIĘ UDA WSZYSTKO ZREALIZ0WAĆ  </a:t>
            </a:r>
            <a:r>
              <a:rPr lang="pl-PL" dirty="0">
                <a:solidFill>
                  <a:schemeClr val="bg1"/>
                </a:solidFill>
                <a:latin typeface="Aptos Black" panose="020B0004020202020204" pitchFamily="34" charset="0"/>
                <a:sym typeface="Wingdings" panose="05000000000000000000" pitchFamily="2" charset="2"/>
              </a:rPr>
              <a:t></a:t>
            </a:r>
            <a:endParaRPr lang="pl-PL" dirty="0">
              <a:solidFill>
                <a:schemeClr val="bg1"/>
              </a:solidFill>
              <a:latin typeface="Aptos Black" panose="020B0004020202020204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B9812AE-4BEC-8A76-12AC-C2132B6A00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528" y="2241397"/>
            <a:ext cx="5369576" cy="4027182"/>
          </a:xfrm>
          <a:prstGeom prst="rect">
            <a:avLst/>
          </a:prstGeom>
        </p:spPr>
      </p:pic>
      <p:pic>
        <p:nvPicPr>
          <p:cNvPr id="3" name="Obraz 2" descr="Obraz zawierający ubrania, osoba, ściana, człowiek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DDD596AC-6DEA-DA2B-502B-7DBB9E6686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057" y="1382150"/>
            <a:ext cx="3772669" cy="5030225"/>
          </a:xfrm>
          <a:prstGeom prst="rect">
            <a:avLst/>
          </a:prstGeom>
        </p:spPr>
      </p:pic>
      <p:pic>
        <p:nvPicPr>
          <p:cNvPr id="8" name="Obraz 7" descr="Obraz zawierający osoba, ściana, ubrania, dżinsy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2A7820F0-D739-B225-625C-7F9BDEDE2E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116" y="1229749"/>
            <a:ext cx="3993356" cy="532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181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CB5D01-6650-B12E-F215-AA0AFF925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3995466D-891C-55C3-3BF6-B7486CEC9DB1}"/>
              </a:ext>
            </a:extLst>
          </p:cNvPr>
          <p:cNvSpPr txBox="1"/>
          <p:nvPr/>
        </p:nvSpPr>
        <p:spPr>
          <a:xfrm>
            <a:off x="87550" y="77820"/>
            <a:ext cx="88719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  <a:latin typeface="Aptos Black" panose="020B0004020202020204" pitchFamily="34" charset="0"/>
              </a:rPr>
              <a:t>WYREMONTOWANA RÓWNIEŻ ZOSTAŁA ŚCIANA PRZY MAŁEJ SALI BANKIETOWEJ.</a:t>
            </a:r>
          </a:p>
          <a:p>
            <a:r>
              <a:rPr lang="pl-PL" dirty="0">
                <a:solidFill>
                  <a:schemeClr val="bg1"/>
                </a:solidFill>
                <a:latin typeface="Aptos Black" panose="020B0004020202020204" pitchFamily="34" charset="0"/>
              </a:rPr>
              <a:t>NA ŚCIANIE ZINSTALOWALIŚMY OŚWIELENIE LED WRAZ Z PIĘKNĄ FOTOTAPETĄ </a:t>
            </a:r>
          </a:p>
        </p:txBody>
      </p:sp>
      <p:pic>
        <p:nvPicPr>
          <p:cNvPr id="4" name="Obraz 3" descr="Obraz zawierający ściana, fioletowy, w pomieszczeniu, Magent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205674B4-60B0-3E52-B18E-8C0082739A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5198"/>
            <a:ext cx="12192000" cy="5632704"/>
          </a:xfrm>
          <a:prstGeom prst="rect">
            <a:avLst/>
          </a:prstGeom>
        </p:spPr>
      </p:pic>
      <p:pic>
        <p:nvPicPr>
          <p:cNvPr id="9" name="Obraz 8" descr="Obraz zawierający tekst, ściana, w pomieszczeniu, Prostokąt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A313758E-EC44-CB2B-2E24-B7B9EABA0B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5197"/>
            <a:ext cx="12192000" cy="5783751"/>
          </a:xfrm>
          <a:prstGeom prst="rect">
            <a:avLst/>
          </a:prstGeom>
        </p:spPr>
      </p:pic>
      <p:pic>
        <p:nvPicPr>
          <p:cNvPr id="11" name="Obraz 10" descr="Obraz zawierający w pomieszczeniu, krzesło, ściana, mebl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4E2B0D28-56D8-F9DF-A9EF-1C237188DC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341" y="0"/>
            <a:ext cx="9255659" cy="6941744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ADEAE287-9373-626D-E8EC-D8C3A89F43B6}"/>
              </a:ext>
            </a:extLst>
          </p:cNvPr>
          <p:cNvSpPr txBox="1"/>
          <p:nvPr/>
        </p:nvSpPr>
        <p:spPr>
          <a:xfrm>
            <a:off x="4617267" y="460776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4F48AB88-E1F7-EB07-2F3E-501A60928664}"/>
              </a:ext>
            </a:extLst>
          </p:cNvPr>
          <p:cNvSpPr txBox="1"/>
          <p:nvPr/>
        </p:nvSpPr>
        <p:spPr>
          <a:xfrm flipH="1">
            <a:off x="2761759" y="269235"/>
            <a:ext cx="79721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FFFF00"/>
                </a:solidFill>
                <a:latin typeface="Aptos Black" panose="020B0004020202020204" pitchFamily="34" charset="0"/>
              </a:rPr>
              <a:t>TAK TERAZ PREZENTUJE SIĘ MAŁA SALA…</a:t>
            </a:r>
          </a:p>
          <a:p>
            <a:r>
              <a:rPr lang="pl-PL" sz="2800" b="1" dirty="0">
                <a:solidFill>
                  <a:srgbClr val="FFFF00"/>
                </a:solidFill>
                <a:latin typeface="Aptos Black" panose="020B0004020202020204" pitchFamily="34" charset="0"/>
              </a:rPr>
              <a:t>CZYŻ NIE CUDOWNIE…   </a:t>
            </a:r>
            <a:r>
              <a:rPr lang="pl-PL" sz="2800" b="1" dirty="0">
                <a:solidFill>
                  <a:srgbClr val="FFFF00"/>
                </a:solidFill>
                <a:latin typeface="Aptos Black" panose="020B0004020202020204" pitchFamily="34" charset="0"/>
                <a:sym typeface="Wingdings" panose="05000000000000000000" pitchFamily="2" charset="2"/>
              </a:rPr>
              <a:t></a:t>
            </a:r>
            <a:endParaRPr lang="pl-PL" sz="2800" b="1" dirty="0">
              <a:solidFill>
                <a:srgbClr val="FFFF00"/>
              </a:solidFill>
              <a:latin typeface="Aptos Black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969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5E28A4-7D4C-1D6C-AA87-F5A8084450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4E505B80-3D6D-A46E-7513-2954567169B0}"/>
              </a:ext>
            </a:extLst>
          </p:cNvPr>
          <p:cNvSpPr txBox="1"/>
          <p:nvPr/>
        </p:nvSpPr>
        <p:spPr>
          <a:xfrm>
            <a:off x="87550" y="77820"/>
            <a:ext cx="93786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  <a:latin typeface="Aptos Black" panose="020B0004020202020204" pitchFamily="34" charset="0"/>
              </a:rPr>
              <a:t>PRZY DROBNYCH PRACACH TAKICH JAK MALOWANIE POMAGAŁY NAM PANIE Z KGW…</a:t>
            </a:r>
          </a:p>
          <a:p>
            <a:r>
              <a:rPr lang="pl-PL" dirty="0">
                <a:solidFill>
                  <a:schemeClr val="bg1"/>
                </a:solidFill>
                <a:latin typeface="Aptos Black" panose="020B0004020202020204" pitchFamily="34" charset="0"/>
              </a:rPr>
              <a:t>A TAKŻE POMAGAŁY NAM POSPRZĄTAĆ PO REMONCIE.  </a:t>
            </a:r>
          </a:p>
        </p:txBody>
      </p:sp>
      <p:pic>
        <p:nvPicPr>
          <p:cNvPr id="4" name="Obraz 3" descr="Obraz zawierający w pomieszczeniu, Podłoga, obuwie, Czystość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EC617AAE-4685-B6EE-B8F0-AFCB97F3FD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05" y="527350"/>
            <a:ext cx="2453456" cy="3271274"/>
          </a:xfrm>
          <a:prstGeom prst="rect">
            <a:avLst/>
          </a:prstGeom>
        </p:spPr>
      </p:pic>
      <p:pic>
        <p:nvPicPr>
          <p:cNvPr id="9" name="Obraz 8" descr="Obraz zawierający ściana, w pomieszczeniu, ubrania, człowiek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0F41463E-73D1-4DFB-E916-72602549D7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781" y="436329"/>
            <a:ext cx="2453456" cy="3271274"/>
          </a:xfrm>
          <a:prstGeom prst="rect">
            <a:avLst/>
          </a:prstGeom>
        </p:spPr>
      </p:pic>
      <p:pic>
        <p:nvPicPr>
          <p:cNvPr id="11" name="Obraz 10" descr="Obraz zawierający ubrania, osoba, ściana, człowiek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28B949B0-5B74-6309-3243-DDE7CEFBA4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179" y="3571329"/>
            <a:ext cx="5704624" cy="3208851"/>
          </a:xfrm>
          <a:prstGeom prst="rect">
            <a:avLst/>
          </a:prstGeom>
        </p:spPr>
      </p:pic>
      <p:pic>
        <p:nvPicPr>
          <p:cNvPr id="13" name="Obraz 12" descr="Obraz zawierający obuwie, w pomieszczeniu, dom, okno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AB1BC1AE-10CF-3C10-9D9C-86CC7B6B3D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12" y="1138682"/>
            <a:ext cx="3853382" cy="513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3802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083E86-91B6-43D8-705B-142434183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A6DD15E9-2E49-E536-5BC3-B21A6313EC19}"/>
              </a:ext>
            </a:extLst>
          </p:cNvPr>
          <p:cNvSpPr txBox="1"/>
          <p:nvPr/>
        </p:nvSpPr>
        <p:spPr>
          <a:xfrm>
            <a:off x="506995" y="3059063"/>
            <a:ext cx="115707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>
                <a:solidFill>
                  <a:schemeClr val="bg1"/>
                </a:solidFill>
                <a:latin typeface="Aptos Black" panose="020B0004020202020204" pitchFamily="34" charset="0"/>
              </a:rPr>
              <a:t>EFEKT KOŃCOWY PRZERÓSŁ NASZE NAJŚMIELSZE OCZEKIWANIA…  </a:t>
            </a:r>
          </a:p>
        </p:txBody>
      </p:sp>
    </p:spTree>
    <p:extLst>
      <p:ext uri="{BB962C8B-B14F-4D97-AF65-F5344CB8AC3E}">
        <p14:creationId xmlns:p14="http://schemas.microsoft.com/office/powerpoint/2010/main" val="36309626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62F40D-72EA-0505-6F71-ED0FD2801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238E5A50-A138-892D-1B92-943FB8FC19CD}"/>
              </a:ext>
            </a:extLst>
          </p:cNvPr>
          <p:cNvSpPr txBox="1"/>
          <p:nvPr/>
        </p:nvSpPr>
        <p:spPr>
          <a:xfrm>
            <a:off x="0" y="107634"/>
            <a:ext cx="67210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>
                <a:solidFill>
                  <a:schemeClr val="bg1"/>
                </a:solidFill>
                <a:latin typeface="Aptos Black" panose="020B0004020202020204" pitchFamily="34" charset="0"/>
              </a:rPr>
              <a:t>OTO I ONA… NASZA NOWA KUCHNIA… </a:t>
            </a:r>
          </a:p>
        </p:txBody>
      </p:sp>
      <p:pic>
        <p:nvPicPr>
          <p:cNvPr id="3" name="Obraz 2" descr="Obraz zawierający w pomieszczeniu, ściana, zlew, Blat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02595CBE-D2A5-CC43-84C0-8E77F200D8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648"/>
            <a:ext cx="12192000" cy="5632704"/>
          </a:xfrm>
          <a:prstGeom prst="rect">
            <a:avLst/>
          </a:prstGeom>
        </p:spPr>
      </p:pic>
      <p:pic>
        <p:nvPicPr>
          <p:cNvPr id="5" name="Obraz 4" descr="Obraz zawierający ściana, czarne i białe, Blat, Urządzenie sanitarn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4D6F335C-DB9A-AE68-83E7-2ACB7A1251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648"/>
            <a:ext cx="12192000" cy="5632704"/>
          </a:xfrm>
          <a:prstGeom prst="rect">
            <a:avLst/>
          </a:prstGeom>
        </p:spPr>
      </p:pic>
      <p:pic>
        <p:nvPicPr>
          <p:cNvPr id="10" name="Obraz 9" descr="Obraz zawierający ściana, w pomieszczeniu, Urządzenie sanitarne, kran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C043322B-D6EF-78A4-A79C-071A608C16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648"/>
            <a:ext cx="12192000" cy="5632704"/>
          </a:xfrm>
          <a:prstGeom prst="rect">
            <a:avLst/>
          </a:prstGeom>
        </p:spPr>
      </p:pic>
      <p:pic>
        <p:nvPicPr>
          <p:cNvPr id="12" name="Obraz 11" descr="Obraz zawierający w pomieszczeniu, ściana, podłoga, zlew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E869A3F9-F1CE-A7A1-05B3-13A6AB8017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648"/>
            <a:ext cx="12192000" cy="6245352"/>
          </a:xfrm>
          <a:prstGeom prst="rect">
            <a:avLst/>
          </a:prstGeom>
        </p:spPr>
      </p:pic>
      <p:pic>
        <p:nvPicPr>
          <p:cNvPr id="14" name="Obraz 13" descr="Obraz zawierający ściana, w pomieszczeniu, zlew, opuszczon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129836CA-D7E9-3192-F828-754BC9BC4D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67496" y="1467495"/>
            <a:ext cx="6858000" cy="3923009"/>
          </a:xfrm>
          <a:prstGeom prst="rect">
            <a:avLst/>
          </a:prstGeom>
        </p:spPr>
      </p:pic>
      <p:pic>
        <p:nvPicPr>
          <p:cNvPr id="18" name="Obraz 17" descr="Obraz zawierający ściana, w pomieszczeniu, sufit, podłog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E54310AB-F294-96A9-97D0-5267B9B05B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-1"/>
            <a:ext cx="5143500" cy="6858000"/>
          </a:xfrm>
          <a:prstGeom prst="rect">
            <a:avLst/>
          </a:prstGeom>
        </p:spPr>
      </p:pic>
      <p:pic>
        <p:nvPicPr>
          <p:cNvPr id="4" name="Obraz 3" descr="Obraz zawierający w pomieszczeniu, urządzenia kuchenne, ściana, Przybory kuchenn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5886AB26-253F-0942-BFB0-A4E1F3B631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535" y="586885"/>
            <a:ext cx="4539182" cy="605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977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27C772-C5CD-243B-FFB9-48F504479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5B2FFEEB-A2C0-CED0-0722-CB15EF9E7185}"/>
              </a:ext>
            </a:extLst>
          </p:cNvPr>
          <p:cNvSpPr txBox="1"/>
          <p:nvPr/>
        </p:nvSpPr>
        <p:spPr>
          <a:xfrm>
            <a:off x="697118" y="2606390"/>
            <a:ext cx="1063432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>
                <a:solidFill>
                  <a:schemeClr val="bg1"/>
                </a:solidFill>
                <a:latin typeface="Aptos Black" panose="020B0004020202020204" pitchFamily="34" charset="0"/>
              </a:rPr>
              <a:t>DZIĘKI TEMU REMONTOWI ZMIENIŁO SIĘ BARDZO DUŻO…</a:t>
            </a:r>
          </a:p>
          <a:p>
            <a:r>
              <a:rPr lang="pl-PL" sz="2800" dirty="0">
                <a:solidFill>
                  <a:schemeClr val="bg1"/>
                </a:solidFill>
                <a:latin typeface="Aptos Black" panose="020B0004020202020204" pitchFamily="34" charset="0"/>
              </a:rPr>
              <a:t>CHCEMY ABY TO MIEJSCE ŻYŁO I TEN CEL NAM SIĘ POWIÓDŁ…</a:t>
            </a:r>
          </a:p>
        </p:txBody>
      </p:sp>
    </p:spTree>
    <p:extLst>
      <p:ext uri="{BB962C8B-B14F-4D97-AF65-F5344CB8AC3E}">
        <p14:creationId xmlns:p14="http://schemas.microsoft.com/office/powerpoint/2010/main" val="3112126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822FD90-4F0C-2B44-97CD-683630477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629" y="611455"/>
            <a:ext cx="10646275" cy="1356607"/>
          </a:xfrm>
        </p:spPr>
        <p:txBody>
          <a:bodyPr rtlCol="0"/>
          <a:lstStyle/>
          <a:p>
            <a:pPr rtl="0"/>
            <a:r>
              <a:rPr lang="pl-PL" dirty="0"/>
              <a:t>Oś czasu</a:t>
            </a:r>
          </a:p>
        </p:txBody>
      </p:sp>
      <p:graphicFrame>
        <p:nvGraphicFramePr>
          <p:cNvPr id="9" name="Diagram 2" descr="Oś czasu — grafika SmartArt">
            <a:extLst>
              <a:ext uri="{FF2B5EF4-FFF2-40B4-BE49-F238E27FC236}">
                <a16:creationId xmlns:a16="http://schemas.microsoft.com/office/drawing/2014/main" id="{943579B3-F593-42FE-B851-B1972F37F7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5944249"/>
              </p:ext>
            </p:extLst>
          </p:nvPr>
        </p:nvGraphicFramePr>
        <p:xfrm>
          <a:off x="462988" y="1884363"/>
          <a:ext cx="1106424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Data — symbol zastępczy 2">
            <a:extLst>
              <a:ext uri="{FF2B5EF4-FFF2-40B4-BE49-F238E27FC236}">
                <a16:creationId xmlns:a16="http://schemas.microsoft.com/office/drawing/2014/main" id="{AA1AA48B-2ADA-4EDE-A6E6-37E31D549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l-PL" dirty="0"/>
              <a:t>2025</a:t>
            </a:r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id="{A5341351-C218-4507-AC38-6444565B1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dirty="0"/>
              <a:t>Sołectwo Przyłęk</a:t>
            </a:r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id="{1E40B52F-F7A3-43E3-A23E-009C07061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pl-PL" smtClean="0"/>
              <a:t>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766140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1E7F70-4B78-5166-BAD7-8AA612708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9810CA76-992C-D505-9C98-03BE1368A9D3}"/>
              </a:ext>
            </a:extLst>
          </p:cNvPr>
          <p:cNvSpPr txBox="1"/>
          <p:nvPr/>
        </p:nvSpPr>
        <p:spPr>
          <a:xfrm>
            <a:off x="819727" y="317739"/>
            <a:ext cx="6193915" cy="623923"/>
          </a:xfrm>
          <a:prstGeom prst="rect">
            <a:avLst/>
          </a:prstGeom>
        </p:spPr>
        <p:txBody>
          <a:bodyPr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pl" b="1" kern="1200" cap="all" spc="100" baseline="0" dirty="0">
                <a:solidFill>
                  <a:schemeClr val="bg1"/>
                </a:solidFill>
                <a:latin typeface="Aptos Black" panose="020B0004020202020204" pitchFamily="34" charset="0"/>
                <a:ea typeface="+mj-ea"/>
                <a:cs typeface="Calibri" panose="020F0502020204030204" pitchFamily="34" charset="0"/>
              </a:rPr>
              <a:t>ZORGANIZOWALIŚMY DZIEŃ OTWARTY… NA KTÓRY PRZYBYŁO MNÓSTWO MIESZKAŃCÓW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DF16D82-530B-6472-48CB-DACE3D13EA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/>
          <a:stretch/>
        </p:blipFill>
        <p:spPr>
          <a:xfrm>
            <a:off x="914400" y="905856"/>
            <a:ext cx="5759450" cy="5047269"/>
          </a:xfrm>
          <a:prstGeom prst="rect">
            <a:avLst/>
          </a:prstGeom>
          <a:noFill/>
        </p:spPr>
      </p:pic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F7A9410-E404-54E1-C5EF-EE67A9A7B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pl" dirty="0"/>
              <a:t>PRZYŁEK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576BDE3-3CAC-07DE-C39E-7FC6BB772F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8229" y="10"/>
            <a:ext cx="4593770" cy="6857990"/>
          </a:xfrm>
          <a:prstGeom prst="rect">
            <a:avLst/>
          </a:prstGeom>
          <a:noFill/>
        </p:spPr>
      </p:pic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268DBBA0-13FD-402C-D15A-24B4D99F5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EA87306C-81BA-4795-A5CA-9392456A8C1E}" type="slidenum">
              <a:rPr lang="en-US" smtClean="0"/>
              <a:pPr rtl="0">
                <a:spcAft>
                  <a:spcPts val="600"/>
                </a:spcAft>
              </a:pPr>
              <a:t>20</a:t>
            </a:fld>
            <a:endParaRPr lang="en-US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F9E4A7E8-1E62-AE9C-9331-6526EBD512E4}"/>
              </a:ext>
            </a:extLst>
          </p:cNvPr>
          <p:cNvSpPr txBox="1"/>
          <p:nvPr/>
        </p:nvSpPr>
        <p:spPr>
          <a:xfrm>
            <a:off x="1023042" y="6143237"/>
            <a:ext cx="4289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latin typeface="Aptos Black" panose="020B0004020202020204" pitchFamily="34" charset="0"/>
              </a:rPr>
              <a:t>PYSZNY CATERING SERWOWAŁO KGW</a:t>
            </a:r>
          </a:p>
        </p:txBody>
      </p:sp>
    </p:spTree>
    <p:extLst>
      <p:ext uri="{BB962C8B-B14F-4D97-AF65-F5344CB8AC3E}">
        <p14:creationId xmlns:p14="http://schemas.microsoft.com/office/powerpoint/2010/main" val="32375505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56EC47-34F7-D06E-2562-F572225DB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2992194E-F8E8-DE27-A56C-74ACA63A6441}"/>
              </a:ext>
            </a:extLst>
          </p:cNvPr>
          <p:cNvSpPr txBox="1"/>
          <p:nvPr/>
        </p:nvSpPr>
        <p:spPr>
          <a:xfrm>
            <a:off x="0" y="111582"/>
            <a:ext cx="119056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Aptos Black" panose="020B0004020202020204" pitchFamily="34" charset="0"/>
              </a:rPr>
              <a:t>PRZED ŚWIĘTAMI BOŻEGO NARODZENIA ODBYŁ SIĘ ŚWIĄTECZNY KIERMASZ ORGANIZOWANY PRZEZ RADĘ RODZICÓW  ZE SZŁKOŁY PODSTAWOWEJ W PRZYŁĘKU</a:t>
            </a:r>
          </a:p>
        </p:txBody>
      </p:sp>
      <p:pic>
        <p:nvPicPr>
          <p:cNvPr id="3" name="Obraz 2" descr="Obraz zawierający drzewo, choinka, święta, roślina domow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D95B07B2-6798-8A04-9CDD-70435EC9E5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19667" y="2418717"/>
            <a:ext cx="6038532" cy="2789802"/>
          </a:xfrm>
          <a:prstGeom prst="rect">
            <a:avLst/>
          </a:prstGeom>
        </p:spPr>
      </p:pic>
      <p:pic>
        <p:nvPicPr>
          <p:cNvPr id="5" name="Obraz 4" descr="Obraz zawierający pogrzeb, Kwiatowy wzór, w pomieszczeniu, okno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2CC21032-1145-45CA-4F0A-723DFCB205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675" y="806910"/>
            <a:ext cx="3348037" cy="5952066"/>
          </a:xfrm>
          <a:prstGeom prst="rect">
            <a:avLst/>
          </a:prstGeom>
        </p:spPr>
      </p:pic>
      <p:pic>
        <p:nvPicPr>
          <p:cNvPr id="8" name="Obraz 7" descr="Obraz zawierający w pomieszczeniu, podłog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E87C2FBE-92AC-8710-5640-1271C50A83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886" y="794351"/>
            <a:ext cx="2960534" cy="595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1375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B0AA1C-CA5E-3877-CDE7-B81ADC6E2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4B12D809-A4BD-43A7-A644-6C9F03B11B85}"/>
              </a:ext>
            </a:extLst>
          </p:cNvPr>
          <p:cNvSpPr txBox="1"/>
          <p:nvPr/>
        </p:nvSpPr>
        <p:spPr>
          <a:xfrm>
            <a:off x="181070" y="225329"/>
            <a:ext cx="38480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Aptos Black" panose="020B0004020202020204" pitchFamily="34" charset="0"/>
              </a:rPr>
              <a:t>PO REMONCIE KUCHNI: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  <a:latin typeface="Aptos Black" panose="020B0004020202020204" pitchFamily="34" charset="0"/>
              </a:rPr>
              <a:t>ZORGANIZOWALIŚMY SYLWESTER 2024.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  <a:latin typeface="Aptos Black" panose="020B0004020202020204" pitchFamily="34" charset="0"/>
              </a:rPr>
              <a:t>ODBYŁ SIĘ WIECZÓR WALENTYNKOWY…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  <a:latin typeface="Aptos Black" panose="020B0004020202020204" pitchFamily="34" charset="0"/>
              </a:rPr>
              <a:t>A TAKŻE BAL KARNAWAŁOWY DLA DZIECI JAK I DOROSŁYCH</a:t>
            </a:r>
          </a:p>
        </p:txBody>
      </p:sp>
      <p:pic>
        <p:nvPicPr>
          <p:cNvPr id="2" name="Wideo (2)">
            <a:hlinkClick r:id="" action="ppaction://media"/>
            <a:extLst>
              <a:ext uri="{FF2B5EF4-FFF2-40B4-BE49-F238E27FC236}">
                <a16:creationId xmlns:a16="http://schemas.microsoft.com/office/drawing/2014/main" id="{62F47AEC-8004-DC58-9F22-0396C94586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25253" y="0"/>
            <a:ext cx="3864650" cy="6921760"/>
          </a:xfrm>
          <a:prstGeom prst="rect">
            <a:avLst/>
          </a:prstGeom>
        </p:spPr>
      </p:pic>
      <p:pic>
        <p:nvPicPr>
          <p:cNvPr id="6" name="Obraz 5" descr="Obraz zawierający w pomieszczeniu, ściana, osob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FBD01325-5176-943C-DBCE-9DAF46A894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90" y="3428999"/>
            <a:ext cx="3706564" cy="2790825"/>
          </a:xfrm>
          <a:prstGeom prst="rect">
            <a:avLst/>
          </a:prstGeom>
        </p:spPr>
      </p:pic>
      <p:pic>
        <p:nvPicPr>
          <p:cNvPr id="8" name="Wideo (3)">
            <a:hlinkClick r:id="" action="ppaction://media"/>
            <a:extLst>
              <a:ext uri="{FF2B5EF4-FFF2-40B4-BE49-F238E27FC236}">
                <a16:creationId xmlns:a16="http://schemas.microsoft.com/office/drawing/2014/main" id="{23A9E17F-8870-916F-10BD-D13C1CB598A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77248" y="-16976"/>
            <a:ext cx="3848005" cy="689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11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A7442F-C228-B8E0-BD54-6395B59E5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0296C218-D745-E39F-E240-636C29BAB4CC}"/>
              </a:ext>
            </a:extLst>
          </p:cNvPr>
          <p:cNvSpPr txBox="1"/>
          <p:nvPr/>
        </p:nvSpPr>
        <p:spPr>
          <a:xfrm>
            <a:off x="316871" y="271604"/>
            <a:ext cx="94246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Aptos Black" panose="020B0004020202020204" pitchFamily="34" charset="0"/>
              </a:rPr>
              <a:t>REMONT KUCHNI ZMIENIŁ OBLICZE NASZEJ REMIZY…</a:t>
            </a:r>
          </a:p>
          <a:p>
            <a:r>
              <a:rPr lang="pl-PL" sz="2000" dirty="0">
                <a:solidFill>
                  <a:schemeClr val="bg1"/>
                </a:solidFill>
                <a:latin typeface="Aptos Black" panose="020B0004020202020204" pitchFamily="34" charset="0"/>
              </a:rPr>
              <a:t>PO REMONCIE JEST TO MIEJSCE INTERGRACJI I SPOTKAŃ MISZKAŃCÓW,</a:t>
            </a:r>
          </a:p>
          <a:p>
            <a:endParaRPr lang="pl-PL" sz="2000" dirty="0">
              <a:solidFill>
                <a:schemeClr val="bg1"/>
              </a:solidFill>
              <a:latin typeface="Aptos Black" panose="020B000402020202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66743664-F5B4-1A4F-5071-960EB0A94106}"/>
              </a:ext>
            </a:extLst>
          </p:cNvPr>
          <p:cNvSpPr txBox="1"/>
          <p:nvPr/>
        </p:nvSpPr>
        <p:spPr>
          <a:xfrm>
            <a:off x="316871" y="1287267"/>
            <a:ext cx="112162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Aptos Black" panose="020B0004020202020204" pitchFamily="34" charset="0"/>
              </a:rPr>
              <a:t>DOWODEM NA TO JEST TAK LICZNE UCZESTNICTWO MIESZKAŃCÓW W ZORGANIZOWANYCH</a:t>
            </a:r>
          </a:p>
          <a:p>
            <a:r>
              <a:rPr lang="pl-PL" sz="2000" dirty="0">
                <a:solidFill>
                  <a:schemeClr val="bg1"/>
                </a:solidFill>
                <a:latin typeface="Aptos Black" panose="020B0004020202020204" pitchFamily="34" charset="0"/>
              </a:rPr>
              <a:t>JUŻ IMPREZACH… </a:t>
            </a:r>
            <a:r>
              <a:rPr lang="pl-PL" dirty="0"/>
              <a:t> 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33393A7-E297-01A9-3C51-662602C82797}"/>
              </a:ext>
            </a:extLst>
          </p:cNvPr>
          <p:cNvSpPr txBox="1"/>
          <p:nvPr/>
        </p:nvSpPr>
        <p:spPr>
          <a:xfrm flipH="1">
            <a:off x="362588" y="2302930"/>
            <a:ext cx="109814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Aptos Black" panose="020B0004020202020204" pitchFamily="34" charset="0"/>
              </a:rPr>
              <a:t>NASZA REMIZA TERAZ CIESZYSIĘ DUŻĄ POPULARNOŚCIĄ I CHĘTNIEJ JEST WYNAJMOWANA..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6B89441B-C58F-232C-41A9-C91CED5B7F00}"/>
              </a:ext>
            </a:extLst>
          </p:cNvPr>
          <p:cNvSpPr txBox="1"/>
          <p:nvPr/>
        </p:nvSpPr>
        <p:spPr>
          <a:xfrm flipH="1">
            <a:off x="362587" y="3139299"/>
            <a:ext cx="1098140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Aptos Black" panose="020B0004020202020204" pitchFamily="34" charset="0"/>
              </a:rPr>
              <a:t>CHCEMY PÓJŚC ZA CIOSEM I ORGANIZOWAĆ W NASZEJ REMIZIE: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  <a:latin typeface="Aptos Black" panose="020B0004020202020204" pitchFamily="34" charset="0"/>
              </a:rPr>
              <a:t>WSPÓLNE OGLĄDANIE WYDARZEŃ SPORTOWYCH (MECZY) CHCEMY STWORZYĆ PROFESJONALNĄ STREFĘ KIBICA Z DOBRYM JEDZENIEM  </a:t>
            </a:r>
            <a:r>
              <a:rPr lang="pl-PL" sz="2000" dirty="0">
                <a:solidFill>
                  <a:schemeClr val="bg1"/>
                </a:solidFill>
                <a:latin typeface="Aptos Black" panose="020B0004020202020204" pitchFamily="34" charset="0"/>
                <a:sym typeface="Wingdings" panose="05000000000000000000" pitchFamily="2" charset="2"/>
              </a:rPr>
              <a:t></a:t>
            </a:r>
            <a:endParaRPr lang="pl-PL" sz="2000" dirty="0">
              <a:solidFill>
                <a:schemeClr val="bg1"/>
              </a:solidFill>
              <a:latin typeface="Aptos Black" panose="020B00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  <a:latin typeface="Aptos Black" panose="020B0004020202020204" pitchFamily="34" charset="0"/>
              </a:rPr>
              <a:t>ORGANIZOWANIE WIECZORKÓW TEMATYCHNYCH Z KGW NP. DZIEŃ PIZZY, WSPÓLNE WYPIEKANIE CHLEBA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  <a:latin typeface="Aptos Black" panose="020B0004020202020204" pitchFamily="34" charset="0"/>
              </a:rPr>
              <a:t>BĘDZIEMY HUCZNIE OBCHODZIĆ TAKIE DNI JAK DZIEŃ KOBIET, DZIEŃ DZIECKA… CZY DZIEŃ SENIORA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B43B08B9-8AE0-3EF4-ABFA-1B2E749A2AC6}"/>
              </a:ext>
            </a:extLst>
          </p:cNvPr>
          <p:cNvSpPr txBox="1"/>
          <p:nvPr/>
        </p:nvSpPr>
        <p:spPr>
          <a:xfrm>
            <a:off x="362587" y="5528875"/>
            <a:ext cx="4984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Aptos Black" panose="020B0004020202020204" pitchFamily="34" charset="0"/>
              </a:rPr>
              <a:t>POMYSŁÓW MAMY CAŁE MNÓSTWO…  </a:t>
            </a:r>
            <a:r>
              <a:rPr lang="pl-PL" sz="2000" dirty="0">
                <a:solidFill>
                  <a:schemeClr val="bg1"/>
                </a:solidFill>
                <a:latin typeface="Aptos Black" panose="020B0004020202020204" pitchFamily="34" charset="0"/>
                <a:sym typeface="Wingdings" panose="05000000000000000000" pitchFamily="2" charset="2"/>
              </a:rPr>
              <a:t>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1028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7556DB-AB6A-D6D5-3D45-40EA24201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396D5819-9372-3CC0-8C04-EDB800051556}"/>
              </a:ext>
            </a:extLst>
          </p:cNvPr>
          <p:cNvSpPr txBox="1"/>
          <p:nvPr/>
        </p:nvSpPr>
        <p:spPr>
          <a:xfrm>
            <a:off x="0" y="71420"/>
            <a:ext cx="107877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Aptos Black" panose="020B0004020202020204" pitchFamily="34" charset="0"/>
              </a:rPr>
              <a:t>TEN REMONT TO NASZA DUMA, ALE UDAŁO NAM SIĘ TO OSIĄGHNĄĆ TYLKO </a:t>
            </a:r>
          </a:p>
          <a:p>
            <a:r>
              <a:rPr lang="pl-PL" sz="2000" dirty="0">
                <a:solidFill>
                  <a:schemeClr val="bg1"/>
                </a:solidFill>
                <a:latin typeface="Aptos Black" panose="020B0004020202020204" pitchFamily="34" charset="0"/>
              </a:rPr>
              <a:t>DZIĘKI WSPANIAŁEJ ORGANIZACJI I POMOCY MIESZKAŃCÓW.. JESTEŚM Z NICH DUMNI  </a:t>
            </a:r>
            <a:r>
              <a:rPr lang="pl-PL" sz="2000" dirty="0">
                <a:solidFill>
                  <a:schemeClr val="bg1"/>
                </a:solidFill>
                <a:latin typeface="Aptos Black" panose="020B0004020202020204" pitchFamily="34" charset="0"/>
                <a:sym typeface="Wingdings" panose="05000000000000000000" pitchFamily="2" charset="2"/>
              </a:rPr>
              <a:t></a:t>
            </a:r>
            <a:endParaRPr lang="pl-PL" sz="2000" dirty="0">
              <a:solidFill>
                <a:schemeClr val="bg1"/>
              </a:solidFill>
              <a:latin typeface="Aptos Black" panose="020B0004020202020204" pitchFamily="34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E5831130-6EFF-263A-CF7D-981BE0FFD60C}"/>
              </a:ext>
            </a:extLst>
          </p:cNvPr>
          <p:cNvSpPr txBox="1"/>
          <p:nvPr/>
        </p:nvSpPr>
        <p:spPr>
          <a:xfrm>
            <a:off x="18038" y="708909"/>
            <a:ext cx="118531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Aptos Black" panose="020B0004020202020204" pitchFamily="34" charset="0"/>
              </a:rPr>
              <a:t>CHCIELIBYŚMY TU Z CAŁEGO SERCA PODZIĘKOWAĆ WSZYSTKIM KTÓRZY BRALI UDZIAŁ PODCZAS</a:t>
            </a:r>
          </a:p>
          <a:p>
            <a:r>
              <a:rPr lang="pl-PL" sz="2000" dirty="0">
                <a:solidFill>
                  <a:schemeClr val="bg1"/>
                </a:solidFill>
                <a:latin typeface="Aptos Black" panose="020B0004020202020204" pitchFamily="34" charset="0"/>
              </a:rPr>
              <a:t>PRAC REMONTOWYCH: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075491E-887E-56FE-1B6B-2299957E3317}"/>
              </a:ext>
            </a:extLst>
          </p:cNvPr>
          <p:cNvSpPr txBox="1"/>
          <p:nvPr/>
        </p:nvSpPr>
        <p:spPr>
          <a:xfrm>
            <a:off x="248285" y="1366359"/>
            <a:ext cx="1169543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/>
              <a:t>Krzysztof Świątek - Sołtys	               Marek Łabądź. </a:t>
            </a:r>
          </a:p>
          <a:p>
            <a:r>
              <a:rPr lang="pl-PL" sz="2000" b="1" dirty="0"/>
              <a:t>Maciej Kubik – Radny Gm Niwiska	Tomasz Rzepka.</a:t>
            </a:r>
          </a:p>
          <a:p>
            <a:r>
              <a:rPr lang="pl-PL" sz="2000" b="1" dirty="0"/>
              <a:t>Mariusz Kozak.	                                          Adrian Magda.</a:t>
            </a:r>
          </a:p>
          <a:p>
            <a:r>
              <a:rPr lang="pl-PL" sz="2000" b="1" dirty="0"/>
              <a:t>Piotr Wiewióra.	                                          Dominik Sukiennik.</a:t>
            </a:r>
          </a:p>
          <a:p>
            <a:r>
              <a:rPr lang="pl-PL" sz="2000" b="1" dirty="0"/>
              <a:t>Krzysztof Bujak.	                                          Artur Terefenko</a:t>
            </a:r>
          </a:p>
          <a:p>
            <a:r>
              <a:rPr lang="pl-PL" sz="2000" b="1" dirty="0"/>
              <a:t>Błażej Skoroś.	                                          Maciej Sukiennik.</a:t>
            </a:r>
          </a:p>
          <a:p>
            <a:r>
              <a:rPr lang="pl-PL" sz="2000" b="1" dirty="0"/>
              <a:t>Mirosław Kasza.	                            Marzena Świątek.</a:t>
            </a:r>
          </a:p>
          <a:p>
            <a:r>
              <a:rPr lang="pl-PL" sz="2000" b="1" dirty="0"/>
              <a:t>Arkadiusz Baran.	                            Barbara Kozak.</a:t>
            </a:r>
          </a:p>
          <a:p>
            <a:r>
              <a:rPr lang="pl-PL" sz="2000" b="1" dirty="0"/>
              <a:t>Jacek Węgrzyn.	                                          Agnieszka kasza.</a:t>
            </a:r>
          </a:p>
          <a:p>
            <a:r>
              <a:rPr lang="pl-PL" sz="2000" b="1" dirty="0"/>
              <a:t>Tomasz Węgrzyn.	                            Magda Strycharska.</a:t>
            </a:r>
          </a:p>
          <a:p>
            <a:r>
              <a:rPr lang="pl-PL" sz="2000" b="1" dirty="0"/>
              <a:t>Łukasz Ludwikowski.	                            Agnieszka Magda.</a:t>
            </a:r>
          </a:p>
          <a:p>
            <a:r>
              <a:rPr lang="pl-PL" sz="2000" b="1" dirty="0"/>
              <a:t>Bartłomiej Chodór.	                            Urszula Chodór.</a:t>
            </a:r>
          </a:p>
          <a:p>
            <a:r>
              <a:rPr lang="pl-PL" sz="2000" b="1" dirty="0"/>
              <a:t>Paweł Sukiennik.	                            Grażyna Baran. </a:t>
            </a:r>
          </a:p>
          <a:p>
            <a:r>
              <a:rPr lang="pl-PL" sz="2000" b="1" dirty="0"/>
              <a:t>Kamil Rachwał.	                                          Ewa Wiewióra..</a:t>
            </a:r>
          </a:p>
          <a:p>
            <a:r>
              <a:rPr lang="pl-PL" sz="2000" b="1" dirty="0"/>
              <a:t>Krzysztof Kozak.	                                          Patryk Gancarczyk.</a:t>
            </a:r>
          </a:p>
          <a:p>
            <a:r>
              <a:rPr lang="pl-PL" sz="2000" b="1" dirty="0"/>
              <a:t>Paweł Wiącek.	                                          Sylwia Ludwikowska.</a:t>
            </a:r>
          </a:p>
          <a:p>
            <a:r>
              <a:rPr lang="pl-PL" sz="2000" b="1" dirty="0"/>
              <a:t>Mariusz Mądry.	                                          Rafał Krupa</a:t>
            </a:r>
            <a:r>
              <a:rPr lang="pl-PL" sz="2000" b="1" dirty="0">
                <a:solidFill>
                  <a:schemeClr val="bg1"/>
                </a:solidFill>
              </a:rPr>
              <a:t>.</a:t>
            </a:r>
          </a:p>
          <a:p>
            <a:r>
              <a:rPr lang="pl-PL" sz="2000" dirty="0"/>
              <a:t>Bartłomiej Turek.	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95EE204D-DE02-682B-265B-C4DDA4306F4B}"/>
              </a:ext>
            </a:extLst>
          </p:cNvPr>
          <p:cNvSpPr txBox="1"/>
          <p:nvPr/>
        </p:nvSpPr>
        <p:spPr>
          <a:xfrm>
            <a:off x="7473064" y="3154745"/>
            <a:ext cx="46283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800" dirty="0">
                <a:solidFill>
                  <a:srgbClr val="FFFF00"/>
                </a:solidFill>
                <a:latin typeface="Aptos Black" panose="020B0004020202020204" pitchFamily="34" charset="0"/>
              </a:rPr>
              <a:t>DZIĘKUJEMY  </a:t>
            </a:r>
            <a:r>
              <a:rPr lang="pl-PL" sz="4800" dirty="0">
                <a:solidFill>
                  <a:srgbClr val="FFFF00"/>
                </a:solidFill>
                <a:latin typeface="Aptos Black" panose="020B0004020202020204" pitchFamily="34" charset="0"/>
                <a:sym typeface="Wingdings" panose="05000000000000000000" pitchFamily="2" charset="2"/>
              </a:rPr>
              <a:t></a:t>
            </a:r>
            <a:endParaRPr lang="pl-PL" sz="4800" dirty="0">
              <a:solidFill>
                <a:srgbClr val="FFFF00"/>
              </a:solidFill>
              <a:latin typeface="Aptos Black" panose="020B0004020202020204" pitchFamily="34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0423527A-3AD2-554C-E01D-62231AB88631}"/>
              </a:ext>
            </a:extLst>
          </p:cNvPr>
          <p:cNvSpPr txBox="1"/>
          <p:nvPr/>
        </p:nvSpPr>
        <p:spPr>
          <a:xfrm>
            <a:off x="3036850" y="953587"/>
            <a:ext cx="90645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>
                <a:solidFill>
                  <a:srgbClr val="FF0000"/>
                </a:solidFill>
                <a:latin typeface="Aptos Black" panose="020B0004020202020204" pitchFamily="34" charset="0"/>
              </a:rPr>
              <a:t>TO BYŁO 2 MIESIĄCE CIĘŻKIEJ I INTENSYWNEJ PRACY</a:t>
            </a:r>
          </a:p>
        </p:txBody>
      </p:sp>
    </p:spTree>
    <p:extLst>
      <p:ext uri="{BB962C8B-B14F-4D97-AF65-F5344CB8AC3E}">
        <p14:creationId xmlns:p14="http://schemas.microsoft.com/office/powerpoint/2010/main" val="344521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6" grpId="0"/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1042D2-3D3A-B5E3-BC28-05F0A1E94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9A8426DB-77B3-4D4F-7CEC-B9D82BB88046}"/>
              </a:ext>
            </a:extLst>
          </p:cNvPr>
          <p:cNvSpPr txBox="1"/>
          <p:nvPr/>
        </p:nvSpPr>
        <p:spPr>
          <a:xfrm>
            <a:off x="697118" y="2606390"/>
            <a:ext cx="50361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>
                <a:solidFill>
                  <a:schemeClr val="bg1"/>
                </a:solidFill>
                <a:latin typeface="Aptos Black" panose="020B0004020202020204" pitchFamily="34" charset="0"/>
              </a:rPr>
              <a:t>DZIĘKUJEMY ZA UWAGĘ…   </a:t>
            </a:r>
            <a:r>
              <a:rPr lang="pl-PL" sz="2800" dirty="0">
                <a:solidFill>
                  <a:schemeClr val="bg1"/>
                </a:solidFill>
                <a:latin typeface="Aptos Black" panose="020B0004020202020204" pitchFamily="34" charset="0"/>
                <a:sym typeface="Wingdings" panose="05000000000000000000" pitchFamily="2" charset="2"/>
              </a:rPr>
              <a:t></a:t>
            </a:r>
            <a:endParaRPr lang="pl-PL" sz="2800" dirty="0">
              <a:solidFill>
                <a:schemeClr val="bg1"/>
              </a:solidFill>
              <a:latin typeface="Aptos Black" panose="020B0004020202020204" pitchFamily="34" charset="0"/>
            </a:endParaRPr>
          </a:p>
        </p:txBody>
      </p:sp>
      <p:pic>
        <p:nvPicPr>
          <p:cNvPr id="2" name="Wideo (4)">
            <a:hlinkClick r:id="" action="ppaction://media"/>
            <a:extLst>
              <a:ext uri="{FF2B5EF4-FFF2-40B4-BE49-F238E27FC236}">
                <a16:creationId xmlns:a16="http://schemas.microsoft.com/office/drawing/2014/main" id="{2C91CF15-DD84-8BD5-06E7-B13AC753F7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62068" y="-1580"/>
            <a:ext cx="3829932" cy="685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962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65A25FA4-A288-4460-BF12-637E07795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2083" y="399172"/>
            <a:ext cx="3873518" cy="4464658"/>
          </a:xfrm>
        </p:spPr>
        <p:txBody>
          <a:bodyPr rtlCol="0"/>
          <a:lstStyle/>
          <a:p>
            <a:pPr rtl="0"/>
            <a:r>
              <a:rPr lang="pl-PL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 wyglądała kuchnia przed remontem </a:t>
            </a:r>
          </a:p>
        </p:txBody>
      </p:sp>
      <p:sp>
        <p:nvSpPr>
          <p:cNvPr id="57" name="Data — symbol zastępczy 56">
            <a:extLst>
              <a:ext uri="{FF2B5EF4-FFF2-40B4-BE49-F238E27FC236}">
                <a16:creationId xmlns:a16="http://schemas.microsoft.com/office/drawing/2014/main" id="{653BB8CA-23AF-4226-9FB3-FA1964EBA6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pl-PL" dirty="0"/>
              <a:t>20XX</a:t>
            </a:r>
          </a:p>
        </p:txBody>
      </p:sp>
      <p:sp>
        <p:nvSpPr>
          <p:cNvPr id="58" name="Stopka — symbol zastępczy 57">
            <a:extLst>
              <a:ext uri="{FF2B5EF4-FFF2-40B4-BE49-F238E27FC236}">
                <a16:creationId xmlns:a16="http://schemas.microsoft.com/office/drawing/2014/main" id="{4DDD181B-D1CF-4E5A-B354-DE584F3F2B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Prezentacja</a:t>
            </a:r>
          </a:p>
        </p:txBody>
      </p:sp>
      <p:sp>
        <p:nvSpPr>
          <p:cNvPr id="59" name="Numer slajdu — symbol zastępczy 58">
            <a:extLst>
              <a:ext uri="{FF2B5EF4-FFF2-40B4-BE49-F238E27FC236}">
                <a16:creationId xmlns:a16="http://schemas.microsoft.com/office/drawing/2014/main" id="{185AB600-E5B8-4AFD-A7DA-37E5D3AFF5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EA87306C-81BA-4795-A5CA-9392456A8C1E}" type="slidenum">
              <a:rPr lang="pl-PL" smtClean="0"/>
              <a:pPr rtl="0"/>
              <a:t>3</a:t>
            </a:fld>
            <a:endParaRPr lang="pl-PL" dirty="0"/>
          </a:p>
        </p:txBody>
      </p:sp>
      <p:pic>
        <p:nvPicPr>
          <p:cNvPr id="17" name="Obraz 16" descr="Obraz zawierający w pomieszczeniu, ściana, Blat, Szafki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E77F0B7A-1492-EDA0-B438-C4652E7877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842" y="86258"/>
            <a:ext cx="8905875" cy="6679406"/>
          </a:xfrm>
          <a:prstGeom prst="rect">
            <a:avLst/>
          </a:prstGeom>
        </p:spPr>
      </p:pic>
      <p:pic>
        <p:nvPicPr>
          <p:cNvPr id="19" name="Obraz 18" descr="Obraz zawierający w pomieszczeniu, pokój, ściana, scen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6003A1CA-1499-8EDA-F085-9B9740D452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842" y="0"/>
            <a:ext cx="9144000" cy="6858000"/>
          </a:xfrm>
          <a:prstGeom prst="rect">
            <a:avLst/>
          </a:prstGeom>
        </p:spPr>
      </p:pic>
      <p:pic>
        <p:nvPicPr>
          <p:cNvPr id="21" name="Obraz 20" descr="Obraz zawierający w pomieszczeniu, ściana, Urządzenie domowe, Szafki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1B7381DF-F3A6-08FB-8336-3A095A5AFC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3" name="Obraz 22" descr="Obraz zawierający w pomieszczeniu, ściana, aranżacja wnętrz, pokój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D8B329A4-1147-24A8-6D82-74DE903DB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4" name="pole tekstowe 23">
            <a:extLst>
              <a:ext uri="{FF2B5EF4-FFF2-40B4-BE49-F238E27FC236}">
                <a16:creationId xmlns:a16="http://schemas.microsoft.com/office/drawing/2014/main" id="{41A869EC-34FB-08FD-5044-2E07BD60B45C}"/>
              </a:ext>
            </a:extLst>
          </p:cNvPr>
          <p:cNvSpPr txBox="1"/>
          <p:nvPr/>
        </p:nvSpPr>
        <p:spPr>
          <a:xfrm>
            <a:off x="2345261" y="3675707"/>
            <a:ext cx="85555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b="1" dirty="0">
                <a:latin typeface="Algerian" panose="04020705040A02060702" pitchFamily="82" charset="0"/>
              </a:rPr>
              <a:t>OBRAZ NĘDZY I ROZPACZY….  </a:t>
            </a:r>
            <a:r>
              <a:rPr lang="pl-PL" sz="4400" b="1" dirty="0">
                <a:latin typeface="Algerian" panose="04020705040A02060702" pitchFamily="82" charset="0"/>
                <a:sym typeface="Wingdings" panose="05000000000000000000" pitchFamily="2" charset="2"/>
              </a:rPr>
              <a:t></a:t>
            </a:r>
            <a:endParaRPr lang="pl-PL" sz="4400" b="1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33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B52EDA-8A1B-6865-CCF5-0E96832AB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599301"/>
            <a:ext cx="4114800" cy="607969"/>
          </a:xfrm>
        </p:spPr>
        <p:txBody>
          <a:bodyPr anchor="ctr">
            <a:normAutofit fontScale="90000"/>
          </a:bodyPr>
          <a:lstStyle/>
          <a:p>
            <a:r>
              <a:rPr lang="pl-PL" dirty="0"/>
              <a:t>Powstał nowy projekt wraz z kosztorysem</a:t>
            </a:r>
          </a:p>
        </p:txBody>
      </p:sp>
      <p:pic>
        <p:nvPicPr>
          <p:cNvPr id="9" name="Obraz 8" descr="Obraz zawierający zrzut ekranu, Prostokąt, kwadrat, design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9E0B69E0-F1A9-056F-A14E-937EF3470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325" y="2524125"/>
            <a:ext cx="5939817" cy="3466217"/>
          </a:xfrm>
          <a:prstGeom prst="rect">
            <a:avLst/>
          </a:prstGeom>
          <a:noFill/>
        </p:spPr>
      </p:pic>
      <p:pic>
        <p:nvPicPr>
          <p:cNvPr id="13" name="Obraz 12" descr="Obraz zawierający Prostokąt, pudełko, zrzut ekranu, design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B6BC59F4-6136-F1B9-E6CA-D332C5D45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8164" y="2524125"/>
            <a:ext cx="5113072" cy="3466217"/>
          </a:xfrm>
          <a:prstGeom prst="rect">
            <a:avLst/>
          </a:prstGeom>
          <a:noFill/>
        </p:spPr>
      </p:pic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9813D88-2844-E696-4064-FC2673980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pl-PL" noProof="0" dirty="0"/>
              <a:t>Przyłęk 2024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01252B2-0C6F-BD76-3EFE-36C7243CC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EA87306C-81BA-4795-A5CA-9392456A8C1E}" type="slidenum">
              <a:rPr lang="pl-PL" noProof="0" smtClean="0"/>
              <a:pPr rtl="0">
                <a:spcAft>
                  <a:spcPts val="600"/>
                </a:spcAft>
              </a:pPr>
              <a:t>4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497061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ytuł 25">
            <a:extLst>
              <a:ext uri="{FF2B5EF4-FFF2-40B4-BE49-F238E27FC236}">
                <a16:creationId xmlns:a16="http://schemas.microsoft.com/office/drawing/2014/main" id="{CDA2767E-38F3-49F7-BE02-EA3E6C7C8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924" y="64594"/>
            <a:ext cx="2596546" cy="3292475"/>
          </a:xfrm>
        </p:spPr>
        <p:txBody>
          <a:bodyPr rtlCol="0" anchor="ctr">
            <a:normAutofit/>
          </a:bodyPr>
          <a:lstStyle/>
          <a:p>
            <a:pPr rtl="0"/>
            <a:r>
              <a:rPr lang="pl-PL" b="1" dirty="0">
                <a:solidFill>
                  <a:schemeClr val="bg1"/>
                </a:solidFill>
              </a:rPr>
              <a:t>Wtedy nastał              1 październik 2024</a:t>
            </a:r>
            <a:br>
              <a:rPr lang="pl-PL" b="1" dirty="0">
                <a:solidFill>
                  <a:schemeClr val="bg1"/>
                </a:solidFill>
              </a:rPr>
            </a:br>
            <a:br>
              <a:rPr lang="pl-PL" b="1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przystąpiliśmy   do remontu</a:t>
            </a:r>
            <a:r>
              <a:rPr lang="pl-PL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24" name="Stopka — symbol zastępczy 323">
            <a:extLst>
              <a:ext uri="{FF2B5EF4-FFF2-40B4-BE49-F238E27FC236}">
                <a16:creationId xmlns:a16="http://schemas.microsoft.com/office/drawing/2014/main" id="{F3416D3B-8D80-4408-8E8E-08E7B3A092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80653" y="6356350"/>
            <a:ext cx="274320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pl-PL" dirty="0"/>
              <a:t>Przyłęk 2024</a:t>
            </a:r>
          </a:p>
        </p:txBody>
      </p:sp>
      <p:sp>
        <p:nvSpPr>
          <p:cNvPr id="325" name="Numer slajdu — symbol zastępczy 324">
            <a:extLst>
              <a:ext uri="{FF2B5EF4-FFF2-40B4-BE49-F238E27FC236}">
                <a16:creationId xmlns:a16="http://schemas.microsoft.com/office/drawing/2014/main" id="{C9F5126E-D75A-4501-9BA9-5485EAB795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EA87306C-81BA-4795-A5CA-9392456A8C1E}" type="slidenum">
              <a:rPr lang="pl-PL" smtClean="0"/>
              <a:pPr rtl="0">
                <a:spcAft>
                  <a:spcPts val="600"/>
                </a:spcAft>
              </a:pPr>
              <a:t>5</a:t>
            </a:fld>
            <a:endParaRPr lang="pl-PL" dirty="0"/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id="{94E3B00A-C3CA-35F3-F7A3-10EF9585D876}"/>
              </a:ext>
            </a:extLst>
          </p:cNvPr>
          <p:cNvSpPr txBox="1"/>
          <p:nvPr/>
        </p:nvSpPr>
        <p:spPr>
          <a:xfrm>
            <a:off x="1989156" y="1886180"/>
            <a:ext cx="62345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l-PL" dirty="0">
              <a:solidFill>
                <a:schemeClr val="accent3">
                  <a:lumMod val="75000"/>
                </a:schemeClr>
              </a:solidFill>
              <a:effectLst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42" name="Tytuł 2">
            <a:extLst>
              <a:ext uri="{FF2B5EF4-FFF2-40B4-BE49-F238E27FC236}">
                <a16:creationId xmlns:a16="http://schemas.microsoft.com/office/drawing/2014/main" id="{1544CCD2-89F5-0B4E-64B4-56C46D7B35AD}"/>
              </a:ext>
            </a:extLst>
          </p:cNvPr>
          <p:cNvSpPr txBox="1">
            <a:spLocks/>
          </p:cNvSpPr>
          <p:nvPr/>
        </p:nvSpPr>
        <p:spPr>
          <a:xfrm>
            <a:off x="2924492" y="64594"/>
            <a:ext cx="2713620" cy="3292475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txBody>
          <a:bodyPr rtlCol="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spc="100" baseline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pl-PL" dirty="0">
                <a:solidFill>
                  <a:schemeClr val="bg1"/>
                </a:solidFill>
              </a:rPr>
              <a:t>Nastąpiło pospolite ruszenie </a:t>
            </a:r>
          </a:p>
        </p:txBody>
      </p:sp>
      <p:sp>
        <p:nvSpPr>
          <p:cNvPr id="43" name="Tytuł 2">
            <a:extLst>
              <a:ext uri="{FF2B5EF4-FFF2-40B4-BE49-F238E27FC236}">
                <a16:creationId xmlns:a16="http://schemas.microsoft.com/office/drawing/2014/main" id="{00F95799-C1B5-B937-653D-31F7AE3CF3CF}"/>
              </a:ext>
            </a:extLst>
          </p:cNvPr>
          <p:cNvSpPr txBox="1">
            <a:spLocks/>
          </p:cNvSpPr>
          <p:nvPr/>
        </p:nvSpPr>
        <p:spPr>
          <a:xfrm>
            <a:off x="1656163" y="3429000"/>
            <a:ext cx="2713620" cy="3292475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txBody>
          <a:bodyPr rtlCol="0"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spc="100" baseline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pl-PL" dirty="0">
                <a:solidFill>
                  <a:schemeClr val="bg1"/>
                </a:solidFill>
              </a:rPr>
              <a:t>Momentami na placu budowy pracowało ok 25 osób </a:t>
            </a:r>
          </a:p>
        </p:txBody>
      </p:sp>
      <p:pic>
        <p:nvPicPr>
          <p:cNvPr id="47" name="Wideo">
            <a:hlinkClick r:id="" action="ppaction://media"/>
            <a:extLst>
              <a:ext uri="{FF2B5EF4-FFF2-40B4-BE49-F238E27FC236}">
                <a16:creationId xmlns:a16="http://schemas.microsoft.com/office/drawing/2014/main" id="{E36C882D-5857-BAEB-7D6D-F43CC71D4C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65088" y="64593"/>
            <a:ext cx="4677668" cy="669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00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64"/>
    </mc:Choice>
    <mc:Fallback xmlns="">
      <p:transition spd="slow" advTm="18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853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47"/>
                </p:tgtEl>
              </p:cMediaNode>
            </p:video>
          </p:childTnLst>
        </p:cTn>
      </p:par>
    </p:tnLst>
    <p:bldLst>
      <p:bldP spid="26" grpId="0" animBg="1"/>
      <p:bldP spid="42" grpId="0" animBg="1"/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itle 1">
            <a:extLst>
              <a:ext uri="{FF2B5EF4-FFF2-40B4-BE49-F238E27FC236}">
                <a16:creationId xmlns:a16="http://schemas.microsoft.com/office/drawing/2014/main" id="{74205234-787F-0CA9-2366-A370DFDE8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0008" y="326426"/>
            <a:ext cx="4114800" cy="747929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  <a:latin typeface="Aptos Black" panose="020B0004020202020204" pitchFamily="34" charset="0"/>
              </a:rPr>
              <a:t>WYBURZANIE TRWAŁO KILKA DNI</a:t>
            </a:r>
            <a:endParaRPr lang="en-US" dirty="0">
              <a:solidFill>
                <a:schemeClr val="bg1"/>
              </a:solidFill>
              <a:latin typeface="Aptos Black" panose="020B0004020202020204" pitchFamily="34" charset="0"/>
            </a:endParaRPr>
          </a:p>
        </p:txBody>
      </p:sp>
      <p:sp>
        <p:nvSpPr>
          <p:cNvPr id="265" name="Text Placeholder 3">
            <a:extLst>
              <a:ext uri="{FF2B5EF4-FFF2-40B4-BE49-F238E27FC236}">
                <a16:creationId xmlns:a16="http://schemas.microsoft.com/office/drawing/2014/main" id="{61F2B7A6-BDE8-EE71-B31F-EB0D3A087F4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03729" y="4731112"/>
            <a:ext cx="2487705" cy="53139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67" name="Text Placeholder 4">
            <a:extLst>
              <a:ext uri="{FF2B5EF4-FFF2-40B4-BE49-F238E27FC236}">
                <a16:creationId xmlns:a16="http://schemas.microsoft.com/office/drawing/2014/main" id="{35097F96-BAD6-205A-E7F1-D302354910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03728" y="5199750"/>
            <a:ext cx="2487705" cy="53139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9" name="Obraz 38" descr="Obraz zawierający ściana, w pomieszczeniu, dom, piwnic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D8B89523-0564-FE92-D258-E3D987F475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0008" y="1538000"/>
            <a:ext cx="4341176" cy="3661749"/>
          </a:xfrm>
          <a:prstGeom prst="rect">
            <a:avLst/>
          </a:prstGeom>
          <a:noFill/>
        </p:spPr>
      </p:pic>
      <p:sp>
        <p:nvSpPr>
          <p:cNvPr id="256" name="Data — symbol zastępczy 255">
            <a:extLst>
              <a:ext uri="{FF2B5EF4-FFF2-40B4-BE49-F238E27FC236}">
                <a16:creationId xmlns:a16="http://schemas.microsoft.com/office/drawing/2014/main" id="{A111CCC7-FCBE-479D-A98A-3FF0FC4C6D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pl-PL" dirty="0"/>
              <a:t>20XX</a:t>
            </a:r>
          </a:p>
        </p:txBody>
      </p:sp>
      <p:sp>
        <p:nvSpPr>
          <p:cNvPr id="257" name="Stopka — symbol zastępczy 256">
            <a:extLst>
              <a:ext uri="{FF2B5EF4-FFF2-40B4-BE49-F238E27FC236}">
                <a16:creationId xmlns:a16="http://schemas.microsoft.com/office/drawing/2014/main" id="{8DBC7823-0B82-44CB-B937-1DAF28C16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24864"/>
            <a:ext cx="411480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pl-PL" dirty="0"/>
              <a:t>PRZYŁĘK</a:t>
            </a:r>
          </a:p>
        </p:txBody>
      </p:sp>
      <p:pic>
        <p:nvPicPr>
          <p:cNvPr id="40" name="Wideo (1)">
            <a:hlinkClick r:id="" action="ppaction://media"/>
            <a:extLst>
              <a:ext uri="{FF2B5EF4-FFF2-40B4-BE49-F238E27FC236}">
                <a16:creationId xmlns:a16="http://schemas.microsoft.com/office/drawing/2014/main" id="{470AA54A-51B0-D1EB-DCE5-59A87365C6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9198" y="24159"/>
            <a:ext cx="3721755" cy="6665830"/>
          </a:xfrm>
          <a:prstGeom prst="rect">
            <a:avLst/>
          </a:prstGeom>
        </p:spPr>
      </p:pic>
      <p:pic>
        <p:nvPicPr>
          <p:cNvPr id="41" name="VID-20241002-WA0021">
            <a:hlinkClick r:id="" action="ppaction://media"/>
            <a:extLst>
              <a:ext uri="{FF2B5EF4-FFF2-40B4-BE49-F238E27FC236}">
                <a16:creationId xmlns:a16="http://schemas.microsoft.com/office/drawing/2014/main" id="{8167F2DD-1717-2FEF-32DD-CE91541BE25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247" y="0"/>
            <a:ext cx="3872390" cy="6842014"/>
          </a:xfrm>
          <a:prstGeom prst="rect">
            <a:avLst/>
          </a:prstGeom>
        </p:spPr>
      </p:pic>
      <p:sp>
        <p:nvSpPr>
          <p:cNvPr id="43" name="pole tekstowe 42">
            <a:extLst>
              <a:ext uri="{FF2B5EF4-FFF2-40B4-BE49-F238E27FC236}">
                <a16:creationId xmlns:a16="http://schemas.microsoft.com/office/drawing/2014/main" id="{4A2774F8-4344-4492-E4F9-6B27D983C67E}"/>
              </a:ext>
            </a:extLst>
          </p:cNvPr>
          <p:cNvSpPr txBox="1"/>
          <p:nvPr/>
        </p:nvSpPr>
        <p:spPr>
          <a:xfrm>
            <a:off x="4196027" y="5465446"/>
            <a:ext cx="37822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latin typeface="Aptos Black" panose="020B0004020202020204" pitchFamily="34" charset="0"/>
              </a:rPr>
              <a:t>WYBURZYLIŚMY STARĄ KUCHNIE</a:t>
            </a:r>
          </a:p>
          <a:p>
            <a:r>
              <a:rPr lang="pl-PL" dirty="0">
                <a:latin typeface="Aptos Black" panose="020B0004020202020204" pitchFamily="34" charset="0"/>
              </a:rPr>
              <a:t>PRAKTYCZNIE DO ZERA…</a:t>
            </a:r>
          </a:p>
        </p:txBody>
      </p:sp>
    </p:spTree>
    <p:extLst>
      <p:ext uri="{BB962C8B-B14F-4D97-AF65-F5344CB8AC3E}">
        <p14:creationId xmlns:p14="http://schemas.microsoft.com/office/powerpoint/2010/main" val="109430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9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39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2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A1F8F6A8-BC4D-ACF0-47B8-FC2BB734663A}"/>
              </a:ext>
            </a:extLst>
          </p:cNvPr>
          <p:cNvSpPr txBox="1"/>
          <p:nvPr/>
        </p:nvSpPr>
        <p:spPr>
          <a:xfrm>
            <a:off x="87550" y="77820"/>
            <a:ext cx="8592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  <a:latin typeface="Aptos Black" panose="020B0004020202020204" pitchFamily="34" charset="0"/>
              </a:rPr>
              <a:t>WYMIENILIŚMY INSTALACJĘ WODNO KANALIZAYJNĄ</a:t>
            </a:r>
          </a:p>
          <a:p>
            <a:r>
              <a:rPr lang="pl-PL" dirty="0">
                <a:solidFill>
                  <a:schemeClr val="bg1"/>
                </a:solidFill>
                <a:latin typeface="Aptos Black" panose="020B0004020202020204" pitchFamily="34" charset="0"/>
              </a:rPr>
              <a:t>ZOSTAŁA ZBUDOWANA PRAKTYCZNIE NA NOWO WRAZ Z NOWYM ODPŁYWEM  </a:t>
            </a:r>
          </a:p>
        </p:txBody>
      </p:sp>
      <p:pic>
        <p:nvPicPr>
          <p:cNvPr id="9" name="Obraz 8" descr="Obraz zawierający ziemia, w pomieszczeniu, ściana, podłog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C16D2785-5851-DF8B-2AB4-4CEA6D517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1" y="740238"/>
            <a:ext cx="6477000" cy="2894868"/>
          </a:xfrm>
          <a:prstGeom prst="rect">
            <a:avLst/>
          </a:prstGeom>
        </p:spPr>
      </p:pic>
      <p:pic>
        <p:nvPicPr>
          <p:cNvPr id="12" name="Obraz 11" descr="Obraz zawierający ziemia, Instalacja elektryczna, ścian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8C814092-4379-8270-2B5B-301C5FCD13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1" y="3635106"/>
            <a:ext cx="6477000" cy="3145074"/>
          </a:xfrm>
          <a:prstGeom prst="rect">
            <a:avLst/>
          </a:prstGeom>
        </p:spPr>
      </p:pic>
      <p:pic>
        <p:nvPicPr>
          <p:cNvPr id="15" name="Obraz 14" descr="Obraz zawierający ziemia, gleba, na wolnym powietrzu, błoto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330C5F8A-B889-D947-C2D6-14C857E0D8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525" y="697692"/>
            <a:ext cx="4991100" cy="608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272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E820A6-6A57-0D1F-4CBE-3A1461855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5E97680F-8B0A-8AB1-8EB0-DEE57EA514E7}"/>
              </a:ext>
            </a:extLst>
          </p:cNvPr>
          <p:cNvSpPr txBox="1"/>
          <p:nvPr/>
        </p:nvSpPr>
        <p:spPr>
          <a:xfrm>
            <a:off x="87550" y="77820"/>
            <a:ext cx="100723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  <a:latin typeface="Aptos Black" panose="020B0004020202020204" pitchFamily="34" charset="0"/>
              </a:rPr>
              <a:t>WYMIENIIONE ZOSTAŁO RÓWNIEŻ PRZYŁĄCZE GAZOWA,</a:t>
            </a:r>
          </a:p>
          <a:p>
            <a:r>
              <a:rPr lang="pl-PL" dirty="0">
                <a:solidFill>
                  <a:schemeClr val="bg1"/>
                </a:solidFill>
                <a:latin typeface="Aptos Black" panose="020B0004020202020204" pitchFamily="34" charset="0"/>
              </a:rPr>
              <a:t>A TAKŻE NOWE PRZYŁĄCZE ELEKTRYCZNE O NOWEJ MOCY WRAZ Z KOMPLETNĄ INSTALACJĄ</a:t>
            </a:r>
          </a:p>
          <a:p>
            <a:r>
              <a:rPr lang="pl-PL" dirty="0">
                <a:solidFill>
                  <a:schemeClr val="bg1"/>
                </a:solidFill>
                <a:latin typeface="Aptos Black" panose="020B0004020202020204" pitchFamily="34" charset="0"/>
              </a:rPr>
              <a:t>ZAINSTALOWANY ZOSTAŁ RÓWNIEŻ NOWY PIEC CO</a:t>
            </a:r>
          </a:p>
        </p:txBody>
      </p:sp>
      <p:pic>
        <p:nvPicPr>
          <p:cNvPr id="3" name="Obraz 2" descr="Obraz zawierający narzędzie, Instalacja elektryczna, ściana, przewód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3937B670-9C26-B71C-A636-5C7832A0CE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1085850"/>
            <a:ext cx="4572000" cy="3429000"/>
          </a:xfrm>
          <a:prstGeom prst="rect">
            <a:avLst/>
          </a:prstGeom>
        </p:spPr>
      </p:pic>
      <p:pic>
        <p:nvPicPr>
          <p:cNvPr id="5" name="Obraz 4" descr="Obraz zawierający ściana, w pomieszczeniu, rura, zepsut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EA761566-3379-7284-1DEA-F064C117A8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124" y="723899"/>
            <a:ext cx="3647876" cy="4863835"/>
          </a:xfrm>
          <a:prstGeom prst="rect">
            <a:avLst/>
          </a:prstGeom>
        </p:spPr>
      </p:pic>
      <p:pic>
        <p:nvPicPr>
          <p:cNvPr id="8" name="Obraz 7" descr="Obraz zawierający ściana, w pomieszczeniu, tablica suchościeralna biała, zieleń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3283AC70-DF25-DAD5-38B2-05CA460B58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4570566"/>
            <a:ext cx="4409062" cy="2209614"/>
          </a:xfrm>
          <a:prstGeom prst="rect">
            <a:avLst/>
          </a:prstGeom>
        </p:spPr>
      </p:pic>
      <p:pic>
        <p:nvPicPr>
          <p:cNvPr id="11" name="Obraz 10" descr="Obraz zawierający tekst, na wolnym powietrzu, znak, słup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BDC022B5-D6D3-F60A-BD7D-753A9C812D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409" y="1001150"/>
            <a:ext cx="3294478" cy="585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117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864129-46EF-8DB2-A596-2EDBCEB1A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74CCBAD6-5C20-A065-6348-F0140267FBAF}"/>
              </a:ext>
            </a:extLst>
          </p:cNvPr>
          <p:cNvSpPr txBox="1"/>
          <p:nvPr/>
        </p:nvSpPr>
        <p:spPr>
          <a:xfrm>
            <a:off x="87550" y="77820"/>
            <a:ext cx="7270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  <a:latin typeface="Aptos Black" panose="020B0004020202020204" pitchFamily="34" charset="0"/>
              </a:rPr>
              <a:t>O WSZYSTKIM NA BIEŻĄCO INFORMOWALIŚMY MIESZKAŃCÓW </a:t>
            </a:r>
          </a:p>
          <a:p>
            <a:r>
              <a:rPr lang="pl-PL" dirty="0">
                <a:solidFill>
                  <a:schemeClr val="bg1"/>
                </a:solidFill>
                <a:latin typeface="Aptos Black" panose="020B0004020202020204" pitchFamily="34" charset="0"/>
              </a:rPr>
              <a:t>ZA POMOCĄ FB SOŁECTWO PRZYŁĘK  </a:t>
            </a:r>
            <a:r>
              <a:rPr lang="pl-PL" dirty="0">
                <a:solidFill>
                  <a:schemeClr val="bg1"/>
                </a:solidFill>
                <a:latin typeface="Aptos Black" panose="020B0004020202020204" pitchFamily="34" charset="0"/>
                <a:sym typeface="Wingdings" panose="05000000000000000000" pitchFamily="2" charset="2"/>
              </a:rPr>
              <a:t></a:t>
            </a:r>
            <a:r>
              <a:rPr lang="pl-PL" dirty="0">
                <a:solidFill>
                  <a:schemeClr val="bg1"/>
                </a:solidFill>
                <a:latin typeface="Aptos Black" panose="020B0004020202020204" pitchFamily="34" charset="0"/>
              </a:rPr>
              <a:t>  </a:t>
            </a:r>
          </a:p>
        </p:txBody>
      </p:sp>
      <p:pic>
        <p:nvPicPr>
          <p:cNvPr id="3" name="Obraz 2" descr="Obraz zawierający tekst, ubrania, zrzut ekranu, człowiek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86951B69-3CAD-8F8E-3247-E3D9FA3621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57" y="791739"/>
            <a:ext cx="2879810" cy="5700902"/>
          </a:xfrm>
          <a:prstGeom prst="rect">
            <a:avLst/>
          </a:prstGeom>
        </p:spPr>
      </p:pic>
      <p:pic>
        <p:nvPicPr>
          <p:cNvPr id="5" name="Obraz 4" descr="Obraz zawierający tekst, zrzut ekranu, ściana, ziemi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9F97200C-D144-3A4D-3114-04E3157159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488" y="615509"/>
            <a:ext cx="3429120" cy="5877132"/>
          </a:xfrm>
          <a:prstGeom prst="rect">
            <a:avLst/>
          </a:prstGeom>
        </p:spPr>
      </p:pic>
      <p:pic>
        <p:nvPicPr>
          <p:cNvPr id="8" name="Obraz 7" descr="Obraz zawierający tekst, menu, zrzut ekranu, design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A1966645-2F90-5873-5925-62EE8F9CA7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609" y="88787"/>
            <a:ext cx="2697934" cy="659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85775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Custom 1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4D0E9"/>
      </a:accent1>
      <a:accent2>
        <a:srgbClr val="476977"/>
      </a:accent2>
      <a:accent3>
        <a:srgbClr val="79BBE9"/>
      </a:accent3>
      <a:accent4>
        <a:srgbClr val="6B8043"/>
      </a:accent4>
      <a:accent5>
        <a:srgbClr val="9ACF21"/>
      </a:accent5>
      <a:accent6>
        <a:srgbClr val="CFDCA5"/>
      </a:accent6>
      <a:hlink>
        <a:srgbClr val="0563C1"/>
      </a:hlink>
      <a:folHlink>
        <a:srgbClr val="954F72"/>
      </a:folHlink>
    </a:clrScheme>
    <a:fontScheme name="Custom 26">
      <a:majorFont>
        <a:latin typeface="Tenorite Bold"/>
        <a:ea typeface=""/>
        <a:cs typeface=""/>
      </a:majorFont>
      <a:minorFont>
        <a:latin typeface="Tenorite 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3327432_TF16411175_Win32" id="{F29BE9B9-F9B5-4937-8653-DB6A6AF6DF48}" vid="{AF0AB4EB-7805-4758-A3BC-25A21D0F48B4}"/>
    </a:ext>
  </a:extLst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E439292-23DE-4FBC-B000-AFED89AC64F3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5F1B15C2-B622-4464-872A-FFB13E3A35C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65F1115-A9D1-4ADF-878E-8B9CEB1416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{1F8348F0-F986-4EA6-9527-F0AE29B6E55A}tf16411175_win32</Template>
  <TotalTime>1600</TotalTime>
  <Words>735</Words>
  <Application>Microsoft Office PowerPoint</Application>
  <PresentationFormat>Panoramiczny</PresentationFormat>
  <Paragraphs>129</Paragraphs>
  <Slides>25</Slides>
  <Notes>23</Notes>
  <HiddenSlides>0</HiddenSlides>
  <MMClips>6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32" baseType="lpstr">
      <vt:lpstr>Algerian</vt:lpstr>
      <vt:lpstr>Aptos Black</vt:lpstr>
      <vt:lpstr>Arial</vt:lpstr>
      <vt:lpstr>Avenir Next LT Pro</vt:lpstr>
      <vt:lpstr>Calibri</vt:lpstr>
      <vt:lpstr>Times New Roman</vt:lpstr>
      <vt:lpstr>Motyw pakietu Office</vt:lpstr>
      <vt:lpstr>Prezentacja programu PowerPoint</vt:lpstr>
      <vt:lpstr>Oś czasu</vt:lpstr>
      <vt:lpstr>Tak wyglądała kuchnia przed remontem </vt:lpstr>
      <vt:lpstr>Powstał nowy projekt wraz z kosztorysem</vt:lpstr>
      <vt:lpstr>Wtedy nastał              1 październik 2024  przystąpiliśmy   do remontu </vt:lpstr>
      <vt:lpstr>WYBURZANIE TRWAŁO KILKA DNI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Maciej Kubik</dc:creator>
  <cp:lastModifiedBy>Gmina Niwiska</cp:lastModifiedBy>
  <cp:revision>7</cp:revision>
  <dcterms:created xsi:type="dcterms:W3CDTF">2025-02-23T10:12:33Z</dcterms:created>
  <dcterms:modified xsi:type="dcterms:W3CDTF">2025-05-12T06:14:38Z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